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JPG" ContentType="image/.jp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embeddedFontLst>
    <p:embeddedFont>
      <p:font typeface="Source Han Sans" panose="020B0500000000000000" charset="-122"/>
      <p:regular r:id="rId26"/>
    </p:embeddedFont>
    <p:embeddedFont>
      <p:font typeface="Source Han Sans CN Bold" panose="020B0800000000000000" charset="-122"/>
      <p:bold r:id="rId27"/>
    </p:embeddedFont>
    <p:embeddedFont>
      <p:font typeface="OPPOSans L" panose="00020600040101010101" charset="-122"/>
      <p:regular r:id="rId28"/>
    </p:embeddedFont>
    <p:embeddedFont>
      <p:font typeface="OPPOSans H" panose="00020600040101010101" charset="-122"/>
      <p:regular r:id="rId29"/>
    </p:embeddedFont>
    <p:embeddedFont>
      <p:font typeface="等线" panose="02010600030101010101" charset="-122"/>
      <p:regular r:id="rId30"/>
    </p:embeddedFont>
    <p:embeddedFont>
      <p:font typeface="OPPOSans B" panose="00020600040101010101" charset="-122"/>
      <p:regular r:id="rId31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9" Type="http://schemas.openxmlformats.org/officeDocument/2006/relationships/slideLayout" Target="../slideLayouts/slideLayout1.xml"/><Relationship Id="rId18" Type="http://schemas.openxmlformats.org/officeDocument/2006/relationships/audio" Target="../media/audio2.wav"/><Relationship Id="rId17" Type="http://schemas.microsoft.com/office/2007/relationships/media" Target="../media/media1.mp3"/><Relationship Id="rId16" Type="http://schemas.openxmlformats.org/officeDocument/2006/relationships/image" Target="../media/image6.png"/><Relationship Id="rId15" Type="http://schemas.microsoft.com/office/2007/relationships/media" Target="../media/media2.mp3"/><Relationship Id="rId14" Type="http://schemas.openxmlformats.org/officeDocument/2006/relationships/audio" Target="../media/media2.mp3"/><Relationship Id="rId13" Type="http://schemas.openxmlformats.org/officeDocument/2006/relationships/image" Target="../media/image5.png"/><Relationship Id="rId12" Type="http://schemas.openxmlformats.org/officeDocument/2006/relationships/audio" Target="../media/audio1.wav"/><Relationship Id="rId11" Type="http://schemas.openxmlformats.org/officeDocument/2006/relationships/audio" Target="../media/media1.mp3"/><Relationship Id="rId10" Type="http://schemas.openxmlformats.org/officeDocument/2006/relationships/tags" Target="../tags/tag6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51.xml"/><Relationship Id="rId8" Type="http://schemas.openxmlformats.org/officeDocument/2006/relationships/tags" Target="../tags/tag50.xml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2" Type="http://schemas.openxmlformats.org/officeDocument/2006/relationships/slideLayout" Target="../slideLayouts/slideLayout1.xml"/><Relationship Id="rId21" Type="http://schemas.openxmlformats.org/officeDocument/2006/relationships/image" Target="../media/image5.png"/><Relationship Id="rId20" Type="http://schemas.openxmlformats.org/officeDocument/2006/relationships/audio" Target="../media/audio14.wav"/><Relationship Id="rId2" Type="http://schemas.openxmlformats.org/officeDocument/2006/relationships/tags" Target="../tags/tag44.xml"/><Relationship Id="rId19" Type="http://schemas.openxmlformats.org/officeDocument/2006/relationships/image" Target="../media/image10.jpeg"/><Relationship Id="rId18" Type="http://schemas.openxmlformats.org/officeDocument/2006/relationships/tags" Target="../tags/tag60.xml"/><Relationship Id="rId17" Type="http://schemas.openxmlformats.org/officeDocument/2006/relationships/tags" Target="../tags/tag59.xml"/><Relationship Id="rId16" Type="http://schemas.openxmlformats.org/officeDocument/2006/relationships/tags" Target="../tags/tag58.xml"/><Relationship Id="rId15" Type="http://schemas.openxmlformats.org/officeDocument/2006/relationships/tags" Target="../tags/tag57.xml"/><Relationship Id="rId14" Type="http://schemas.openxmlformats.org/officeDocument/2006/relationships/tags" Target="../tags/tag56.xml"/><Relationship Id="rId13" Type="http://schemas.openxmlformats.org/officeDocument/2006/relationships/tags" Target="../tags/tag55.xml"/><Relationship Id="rId12" Type="http://schemas.openxmlformats.org/officeDocument/2006/relationships/tags" Target="../tags/tag54.xml"/><Relationship Id="rId11" Type="http://schemas.openxmlformats.org/officeDocument/2006/relationships/tags" Target="../tags/tag53.xml"/><Relationship Id="rId10" Type="http://schemas.openxmlformats.org/officeDocument/2006/relationships/tags" Target="../tags/tag52.xml"/><Relationship Id="rId1" Type="http://schemas.openxmlformats.org/officeDocument/2006/relationships/tags" Target="../tags/tag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5.png"/><Relationship Id="rId15" Type="http://schemas.openxmlformats.org/officeDocument/2006/relationships/audio" Target="../media/audio14.wav"/><Relationship Id="rId14" Type="http://schemas.openxmlformats.org/officeDocument/2006/relationships/tags" Target="../tags/tag73.xml"/><Relationship Id="rId13" Type="http://schemas.openxmlformats.org/officeDocument/2006/relationships/tags" Target="../tags/tag72.xml"/><Relationship Id="rId12" Type="http://schemas.openxmlformats.org/officeDocument/2006/relationships/tags" Target="../tags/tag71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audio" Target="../media/audio15.wav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5.png"/><Relationship Id="rId14" Type="http://schemas.openxmlformats.org/officeDocument/2006/relationships/tags" Target="../tags/tag87.xml"/><Relationship Id="rId13" Type="http://schemas.openxmlformats.org/officeDocument/2006/relationships/tags" Target="../tags/tag86.xml"/><Relationship Id="rId12" Type="http://schemas.openxmlformats.org/officeDocument/2006/relationships/tags" Target="../tags/tag85.xml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tags" Target="../tags/tag74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5.png"/><Relationship Id="rId12" Type="http://schemas.openxmlformats.org/officeDocument/2006/relationships/audio" Target="../media/audio2.wav"/><Relationship Id="rId11" Type="http://schemas.openxmlformats.org/officeDocument/2006/relationships/tags" Target="../tags/tag97.xml"/><Relationship Id="rId10" Type="http://schemas.openxmlformats.org/officeDocument/2006/relationships/tags" Target="../tags/tag96.xml"/><Relationship Id="rId1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image" Target="../media/image13.jpeg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1.wav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audio" Target="../media/audio3.wav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audio" Target="../media/audio7.wav"/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audio" Target="../media/audio9.wav"/><Relationship Id="rId3" Type="http://schemas.openxmlformats.org/officeDocument/2006/relationships/audio" Target="../media/audio2.wav"/><Relationship Id="rId2" Type="http://schemas.openxmlformats.org/officeDocument/2006/relationships/audio" Target="../media/audio8.wav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tags" Target="../tags/tag11.xml"/><Relationship Id="rId7" Type="http://schemas.openxmlformats.org/officeDocument/2006/relationships/audio" Target="../media/audio11.wav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audio" Target="../media/audio10.wav"/><Relationship Id="rId2" Type="http://schemas.openxmlformats.org/officeDocument/2006/relationships/tags" Target="../tags/tag7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5.png"/><Relationship Id="rId12" Type="http://schemas.openxmlformats.org/officeDocument/2006/relationships/audio" Target="../media/audio12.wav"/><Relationship Id="rId11" Type="http://schemas.openxmlformats.org/officeDocument/2006/relationships/audio" Target="../media/audio2.wav"/><Relationship Id="rId10" Type="http://schemas.openxmlformats.org/officeDocument/2006/relationships/tags" Target="../tags/tag12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audio13.wav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6" Type="http://schemas.openxmlformats.org/officeDocument/2006/relationships/slideLayout" Target="../slideLayouts/slideLayout1.xml"/><Relationship Id="rId25" Type="http://schemas.openxmlformats.org/officeDocument/2006/relationships/image" Target="../media/image5.png"/><Relationship Id="rId24" Type="http://schemas.openxmlformats.org/officeDocument/2006/relationships/audio" Target="../media/audio11.wav"/><Relationship Id="rId23" Type="http://schemas.openxmlformats.org/officeDocument/2006/relationships/tags" Target="../tags/tag34.xml"/><Relationship Id="rId22" Type="http://schemas.openxmlformats.org/officeDocument/2006/relationships/tags" Target="../tags/tag33.xml"/><Relationship Id="rId21" Type="http://schemas.openxmlformats.org/officeDocument/2006/relationships/tags" Target="../tags/tag32.xml"/><Relationship Id="rId20" Type="http://schemas.openxmlformats.org/officeDocument/2006/relationships/tags" Target="../tags/tag31.xml"/><Relationship Id="rId2" Type="http://schemas.openxmlformats.org/officeDocument/2006/relationships/tags" Target="../tags/tag14.xml"/><Relationship Id="rId19" Type="http://schemas.openxmlformats.org/officeDocument/2006/relationships/tags" Target="../tags/tag30.xml"/><Relationship Id="rId18" Type="http://schemas.openxmlformats.org/officeDocument/2006/relationships/tags" Target="../tags/tag29.xml"/><Relationship Id="rId17" Type="http://schemas.openxmlformats.org/officeDocument/2006/relationships/tags" Target="../tags/tag28.xml"/><Relationship Id="rId16" Type="http://schemas.openxmlformats.org/officeDocument/2006/relationships/tags" Target="../tags/tag27.xml"/><Relationship Id="rId15" Type="http://schemas.openxmlformats.org/officeDocument/2006/relationships/tags" Target="../tags/tag26.xml"/><Relationship Id="rId14" Type="http://schemas.openxmlformats.org/officeDocument/2006/relationships/tags" Target="../tags/tag25.xml"/><Relationship Id="rId13" Type="http://schemas.openxmlformats.org/officeDocument/2006/relationships/tags" Target="../tags/tag24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tags" Target="../tags/tag1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audio" Target="../media/audio4.wav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image" Target="../media/image9.jpe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5.png"/><Relationship Id="rId12" Type="http://schemas.openxmlformats.org/officeDocument/2006/relationships/tags" Target="../tags/tag42.xml"/><Relationship Id="rId11" Type="http://schemas.openxmlformats.org/officeDocument/2006/relationships/tags" Target="../tags/tag41.xml"/><Relationship Id="rId10" Type="http://schemas.openxmlformats.org/officeDocument/2006/relationships/audio" Target="../media/audio2.wav"/><Relationship Id="rId1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30000"/>
          </a:blip>
          <a:srcRect l="183" r="183"/>
          <a:stretch>
            <a:fillRect/>
          </a:stretch>
        </p:blipFill>
        <p:spPr>
          <a:xfrm flipH="1">
            <a:off x="2" y="0"/>
            <a:ext cx="12191999" cy="6858000"/>
          </a:xfrm>
          <a:custGeom>
            <a:avLst/>
            <a:gdLst>
              <a:gd name="connsiteX0" fmla="*/ 12191999 w 12191999"/>
              <a:gd name="connsiteY0" fmla="*/ 0 h 6858000"/>
              <a:gd name="connsiteX1" fmla="*/ 0 w 12191999"/>
              <a:gd name="connsiteY1" fmla="*/ 0 h 6858000"/>
              <a:gd name="connsiteX2" fmla="*/ 0 w 12191999"/>
              <a:gd name="connsiteY2" fmla="*/ 6858000 h 6858000"/>
              <a:gd name="connsiteX3" fmla="*/ 12191999 w 12191999"/>
              <a:gd name="connsiteY3" fmla="*/ 6858000 h 6858000"/>
            </a:gdLst>
            <a:ahLst/>
            <a:cxnLst/>
            <a:rect l="l" t="t" r="r" b="b"/>
            <a:pathLst>
              <a:path w="12191999" h="6858000">
                <a:moveTo>
                  <a:pt x="12191999" y="0"/>
                </a:moveTo>
                <a:lnTo>
                  <a:pt x="0" y="0"/>
                </a:lnTo>
                <a:lnTo>
                  <a:pt x="0" y="6858000"/>
                </a:lnTo>
                <a:lnTo>
                  <a:pt x="12191999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289397" y="1485899"/>
            <a:ext cx="10718800" cy="4102790"/>
          </a:xfrm>
          <a:prstGeom prst="roundRect">
            <a:avLst>
              <a:gd name="adj" fmla="val 6142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63500" sx="102000" sy="102000" algn="ctr" rotWithShape="0">
              <a:schemeClr val="accent1">
                <a:alpha val="1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6507676"/>
            <a:ext cx="12192000" cy="37407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496300" y="6507676"/>
            <a:ext cx="3695700" cy="374072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496300" y="0"/>
            <a:ext cx="3695700" cy="650817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8293385" y="6391499"/>
            <a:ext cx="3751336" cy="501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alphaModFix amt="100000"/>
          </a:blip>
          <a:srcRect r="22104"/>
          <a:stretch>
            <a:fillRect/>
          </a:stretch>
        </p:blipFill>
        <p:spPr>
          <a:xfrm>
            <a:off x="6543204" y="533871"/>
            <a:ext cx="5648797" cy="6280843"/>
          </a:xfrm>
          <a:custGeom>
            <a:avLst/>
            <a:gdLst>
              <a:gd name="connsiteX0" fmla="*/ 0 w 5648797"/>
              <a:gd name="connsiteY0" fmla="*/ 0 h 6280843"/>
              <a:gd name="connsiteX1" fmla="*/ 5648797 w 5648797"/>
              <a:gd name="connsiteY1" fmla="*/ 0 h 6280843"/>
              <a:gd name="connsiteX2" fmla="*/ 5648797 w 5648797"/>
              <a:gd name="connsiteY2" fmla="*/ 6280843 h 6280843"/>
              <a:gd name="connsiteX3" fmla="*/ 0 w 5648797"/>
              <a:gd name="connsiteY3" fmla="*/ 6280843 h 6280843"/>
            </a:gdLst>
            <a:ahLst/>
            <a:cxnLst/>
            <a:rect l="l" t="t" r="r" b="b"/>
            <a:pathLst>
              <a:path w="5648797" h="6280843">
                <a:moveTo>
                  <a:pt x="0" y="0"/>
                </a:moveTo>
                <a:lnTo>
                  <a:pt x="5648797" y="0"/>
                </a:lnTo>
                <a:lnTo>
                  <a:pt x="5648797" y="6280843"/>
                </a:lnTo>
                <a:lnTo>
                  <a:pt x="0" y="62808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" name="标题 1"/>
          <p:cNvSpPr txBox="1"/>
          <p:nvPr/>
        </p:nvSpPr>
        <p:spPr>
          <a:xfrm rot="16200000">
            <a:off x="-1657694" y="3422995"/>
            <a:ext cx="4102790" cy="22859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>
            <a:off x="10001249" y="407654"/>
            <a:ext cx="1517650" cy="331287"/>
          </a:xfrm>
          <a:custGeom>
            <a:avLst/>
            <a:gdLst>
              <a:gd name="connsiteX0" fmla="*/ 165644 w 1517650"/>
              <a:gd name="connsiteY0" fmla="*/ 0 h 331287"/>
              <a:gd name="connsiteX1" fmla="*/ 0 w 1517650"/>
              <a:gd name="connsiteY1" fmla="*/ 0 h 331287"/>
              <a:gd name="connsiteX2" fmla="*/ 165644 w 1517650"/>
              <a:gd name="connsiteY2" fmla="*/ 165644 h 331287"/>
              <a:gd name="connsiteX3" fmla="*/ 0 w 1517650"/>
              <a:gd name="connsiteY3" fmla="*/ 331287 h 331287"/>
              <a:gd name="connsiteX4" fmla="*/ 165644 w 1517650"/>
              <a:gd name="connsiteY4" fmla="*/ 331287 h 331287"/>
              <a:gd name="connsiteX5" fmla="*/ 331287 w 1517650"/>
              <a:gd name="connsiteY5" fmla="*/ 165644 h 331287"/>
              <a:gd name="connsiteX6" fmla="*/ 462234 w 1517650"/>
              <a:gd name="connsiteY6" fmla="*/ 0 h 331287"/>
              <a:gd name="connsiteX7" fmla="*/ 296590 w 1517650"/>
              <a:gd name="connsiteY7" fmla="*/ 0 h 331287"/>
              <a:gd name="connsiteX8" fmla="*/ 462234 w 1517650"/>
              <a:gd name="connsiteY8" fmla="*/ 165644 h 331287"/>
              <a:gd name="connsiteX9" fmla="*/ 296590 w 1517650"/>
              <a:gd name="connsiteY9" fmla="*/ 331287 h 331287"/>
              <a:gd name="connsiteX10" fmla="*/ 462234 w 1517650"/>
              <a:gd name="connsiteY10" fmla="*/ 331287 h 331287"/>
              <a:gd name="connsiteX11" fmla="*/ 627877 w 1517650"/>
              <a:gd name="connsiteY11" fmla="*/ 165644 h 331287"/>
              <a:gd name="connsiteX12" fmla="*/ 758825 w 1517650"/>
              <a:gd name="connsiteY12" fmla="*/ 0 h 331287"/>
              <a:gd name="connsiteX13" fmla="*/ 593181 w 1517650"/>
              <a:gd name="connsiteY13" fmla="*/ 0 h 331287"/>
              <a:gd name="connsiteX14" fmla="*/ 758825 w 1517650"/>
              <a:gd name="connsiteY14" fmla="*/ 165644 h 331287"/>
              <a:gd name="connsiteX15" fmla="*/ 593181 w 1517650"/>
              <a:gd name="connsiteY15" fmla="*/ 331287 h 331287"/>
              <a:gd name="connsiteX16" fmla="*/ 758825 w 1517650"/>
              <a:gd name="connsiteY16" fmla="*/ 331287 h 331287"/>
              <a:gd name="connsiteX17" fmla="*/ 924468 w 1517650"/>
              <a:gd name="connsiteY17" fmla="*/ 165644 h 331287"/>
              <a:gd name="connsiteX18" fmla="*/ 1055416 w 1517650"/>
              <a:gd name="connsiteY18" fmla="*/ 0 h 331287"/>
              <a:gd name="connsiteX19" fmla="*/ 889772 w 1517650"/>
              <a:gd name="connsiteY19" fmla="*/ 0 h 331287"/>
              <a:gd name="connsiteX20" fmla="*/ 1055416 w 1517650"/>
              <a:gd name="connsiteY20" fmla="*/ 165644 h 331287"/>
              <a:gd name="connsiteX21" fmla="*/ 889772 w 1517650"/>
              <a:gd name="connsiteY21" fmla="*/ 331287 h 331287"/>
              <a:gd name="connsiteX22" fmla="*/ 1055416 w 1517650"/>
              <a:gd name="connsiteY22" fmla="*/ 331287 h 331287"/>
              <a:gd name="connsiteX23" fmla="*/ 1221059 w 1517650"/>
              <a:gd name="connsiteY23" fmla="*/ 165644 h 331287"/>
              <a:gd name="connsiteX24" fmla="*/ 1352007 w 1517650"/>
              <a:gd name="connsiteY24" fmla="*/ 0 h 331287"/>
              <a:gd name="connsiteX25" fmla="*/ 1186363 w 1517650"/>
              <a:gd name="connsiteY25" fmla="*/ 0 h 331287"/>
              <a:gd name="connsiteX26" fmla="*/ 1352007 w 1517650"/>
              <a:gd name="connsiteY26" fmla="*/ 165644 h 331287"/>
              <a:gd name="connsiteX27" fmla="*/ 1186363 w 1517650"/>
              <a:gd name="connsiteY27" fmla="*/ 331287 h 331287"/>
              <a:gd name="connsiteX28" fmla="*/ 1352007 w 1517650"/>
              <a:gd name="connsiteY28" fmla="*/ 331287 h 331287"/>
              <a:gd name="connsiteX29" fmla="*/ 1517650 w 1517650"/>
              <a:gd name="connsiteY29" fmla="*/ 165644 h 331287"/>
            </a:gdLst>
            <a:ahLst/>
            <a:cxnLst/>
            <a:rect l="l" t="t" r="r" b="b"/>
            <a:pathLst>
              <a:path w="1517650" h="331287">
                <a:moveTo>
                  <a:pt x="165644" y="0"/>
                </a:moveTo>
                <a:lnTo>
                  <a:pt x="0" y="0"/>
                </a:lnTo>
                <a:lnTo>
                  <a:pt x="165644" y="165644"/>
                </a:lnTo>
                <a:lnTo>
                  <a:pt x="0" y="331287"/>
                </a:lnTo>
                <a:lnTo>
                  <a:pt x="165644" y="331287"/>
                </a:lnTo>
                <a:lnTo>
                  <a:pt x="331287" y="165644"/>
                </a:lnTo>
                <a:close/>
                <a:moveTo>
                  <a:pt x="462234" y="0"/>
                </a:moveTo>
                <a:lnTo>
                  <a:pt x="296590" y="0"/>
                </a:lnTo>
                <a:lnTo>
                  <a:pt x="462234" y="165644"/>
                </a:lnTo>
                <a:lnTo>
                  <a:pt x="296590" y="331287"/>
                </a:lnTo>
                <a:lnTo>
                  <a:pt x="462234" y="331287"/>
                </a:lnTo>
                <a:lnTo>
                  <a:pt x="627877" y="165644"/>
                </a:lnTo>
                <a:close/>
                <a:moveTo>
                  <a:pt x="758825" y="0"/>
                </a:moveTo>
                <a:lnTo>
                  <a:pt x="593181" y="0"/>
                </a:lnTo>
                <a:lnTo>
                  <a:pt x="758825" y="165644"/>
                </a:lnTo>
                <a:lnTo>
                  <a:pt x="593181" y="331287"/>
                </a:lnTo>
                <a:lnTo>
                  <a:pt x="758825" y="331287"/>
                </a:lnTo>
                <a:lnTo>
                  <a:pt x="924468" y="165644"/>
                </a:lnTo>
                <a:close/>
                <a:moveTo>
                  <a:pt x="1055416" y="0"/>
                </a:moveTo>
                <a:lnTo>
                  <a:pt x="889772" y="0"/>
                </a:lnTo>
                <a:lnTo>
                  <a:pt x="1055416" y="165644"/>
                </a:lnTo>
                <a:lnTo>
                  <a:pt x="889772" y="331287"/>
                </a:lnTo>
                <a:lnTo>
                  <a:pt x="1055416" y="331287"/>
                </a:lnTo>
                <a:lnTo>
                  <a:pt x="1221059" y="165644"/>
                </a:lnTo>
                <a:close/>
                <a:moveTo>
                  <a:pt x="1352007" y="0"/>
                </a:moveTo>
                <a:lnTo>
                  <a:pt x="1186363" y="0"/>
                </a:lnTo>
                <a:lnTo>
                  <a:pt x="1352007" y="165644"/>
                </a:lnTo>
                <a:lnTo>
                  <a:pt x="1186363" y="331287"/>
                </a:lnTo>
                <a:lnTo>
                  <a:pt x="1352007" y="331287"/>
                </a:lnTo>
                <a:lnTo>
                  <a:pt x="1517650" y="165644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alphaModFix amt="100000"/>
          </a:blip>
          <a:srcRect l="11999" r="11999"/>
          <a:stretch>
            <a:fillRect/>
          </a:stretch>
        </p:blipFill>
        <p:spPr>
          <a:xfrm flipH="1">
            <a:off x="7301467" y="1232368"/>
            <a:ext cx="4890534" cy="3606331"/>
          </a:xfrm>
          <a:custGeom>
            <a:avLst/>
            <a:gdLst>
              <a:gd name="connsiteX0" fmla="*/ 0 w 4890534"/>
              <a:gd name="connsiteY0" fmla="*/ 0 h 3606331"/>
              <a:gd name="connsiteX1" fmla="*/ 4890534 w 4890534"/>
              <a:gd name="connsiteY1" fmla="*/ 0 h 3606331"/>
              <a:gd name="connsiteX2" fmla="*/ 4890534 w 4890534"/>
              <a:gd name="connsiteY2" fmla="*/ 3606331 h 3606331"/>
              <a:gd name="connsiteX3" fmla="*/ 0 w 4890534"/>
              <a:gd name="connsiteY3" fmla="*/ 3606331 h 3606331"/>
            </a:gdLst>
            <a:ahLst/>
            <a:cxnLst/>
            <a:rect l="l" t="t" r="r" b="b"/>
            <a:pathLst>
              <a:path w="4890534" h="3606331">
                <a:moveTo>
                  <a:pt x="0" y="0"/>
                </a:moveTo>
                <a:lnTo>
                  <a:pt x="4890534" y="0"/>
                </a:lnTo>
                <a:lnTo>
                  <a:pt x="4890534" y="3606331"/>
                </a:lnTo>
                <a:lnTo>
                  <a:pt x="0" y="360633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2" name="标题 1"/>
          <p:cNvSpPr txBox="1"/>
          <p:nvPr/>
        </p:nvSpPr>
        <p:spPr>
          <a:xfrm>
            <a:off x="6568005" y="871397"/>
            <a:ext cx="931776" cy="93177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717573" y="1025198"/>
            <a:ext cx="632641" cy="624173"/>
          </a:xfrm>
          <a:custGeom>
            <a:avLst/>
            <a:gdLst>
              <a:gd name="connsiteX0" fmla="*/ 1371696 w 1870330"/>
              <a:gd name="connsiteY0" fmla="*/ 1296270 h 1845296"/>
              <a:gd name="connsiteX1" fmla="*/ 1371696 w 1870330"/>
              <a:gd name="connsiteY1" fmla="*/ 1371136 h 1845296"/>
              <a:gd name="connsiteX2" fmla="*/ 1671448 w 1870330"/>
              <a:gd name="connsiteY2" fmla="*/ 1371136 h 1845296"/>
              <a:gd name="connsiteX3" fmla="*/ 1671448 w 1870330"/>
              <a:gd name="connsiteY3" fmla="*/ 1296270 h 1845296"/>
              <a:gd name="connsiteX4" fmla="*/ 1371696 w 1870330"/>
              <a:gd name="connsiteY4" fmla="*/ 996899 h 1845296"/>
              <a:gd name="connsiteX5" fmla="*/ 1371696 w 1870330"/>
              <a:gd name="connsiteY5" fmla="*/ 1071765 h 1845296"/>
              <a:gd name="connsiteX6" fmla="*/ 1671448 w 1870330"/>
              <a:gd name="connsiteY6" fmla="*/ 1071765 h 1845296"/>
              <a:gd name="connsiteX7" fmla="*/ 1671448 w 1870330"/>
              <a:gd name="connsiteY7" fmla="*/ 996899 h 1845296"/>
              <a:gd name="connsiteX8" fmla="*/ 1371696 w 1870330"/>
              <a:gd name="connsiteY8" fmla="*/ 747820 h 1845296"/>
              <a:gd name="connsiteX9" fmla="*/ 1371696 w 1870330"/>
              <a:gd name="connsiteY9" fmla="*/ 822401 h 1845296"/>
              <a:gd name="connsiteX10" fmla="*/ 1671448 w 1870330"/>
              <a:gd name="connsiteY10" fmla="*/ 822401 h 1845296"/>
              <a:gd name="connsiteX11" fmla="*/ 1671448 w 1870330"/>
              <a:gd name="connsiteY11" fmla="*/ 747820 h 1845296"/>
              <a:gd name="connsiteX12" fmla="*/ 1371696 w 1870330"/>
              <a:gd name="connsiteY12" fmla="*/ 473405 h 1845296"/>
              <a:gd name="connsiteX13" fmla="*/ 1371696 w 1870330"/>
              <a:gd name="connsiteY13" fmla="*/ 547986 h 1845296"/>
              <a:gd name="connsiteX14" fmla="*/ 1671448 w 1870330"/>
              <a:gd name="connsiteY14" fmla="*/ 547986 h 1845296"/>
              <a:gd name="connsiteX15" fmla="*/ 1671448 w 1870330"/>
              <a:gd name="connsiteY15" fmla="*/ 473405 h 1845296"/>
              <a:gd name="connsiteX16" fmla="*/ 1221963 w 1870330"/>
              <a:gd name="connsiteY16" fmla="*/ 224040 h 1845296"/>
              <a:gd name="connsiteX17" fmla="*/ 1794130 w 1870330"/>
              <a:gd name="connsiteY17" fmla="*/ 224040 h 1845296"/>
              <a:gd name="connsiteX18" fmla="*/ 1870330 w 1870330"/>
              <a:gd name="connsiteY18" fmla="*/ 298811 h 1845296"/>
              <a:gd name="connsiteX19" fmla="*/ 1870330 w 1870330"/>
              <a:gd name="connsiteY19" fmla="*/ 1570971 h 1845296"/>
              <a:gd name="connsiteX20" fmla="*/ 1794130 w 1870330"/>
              <a:gd name="connsiteY20" fmla="*/ 1645742 h 1845296"/>
              <a:gd name="connsiteX21" fmla="*/ 1221963 w 1870330"/>
              <a:gd name="connsiteY21" fmla="*/ 1645742 h 1845296"/>
              <a:gd name="connsiteX22" fmla="*/ 1221963 w 1870330"/>
              <a:gd name="connsiteY22" fmla="*/ 1383804 h 1845296"/>
              <a:gd name="connsiteX23" fmla="*/ 1298163 w 1870330"/>
              <a:gd name="connsiteY23" fmla="*/ 1383804 h 1845296"/>
              <a:gd name="connsiteX24" fmla="*/ 1298163 w 1870330"/>
              <a:gd name="connsiteY24" fmla="*/ 1309033 h 1845296"/>
              <a:gd name="connsiteX25" fmla="*/ 1221963 w 1870330"/>
              <a:gd name="connsiteY25" fmla="*/ 1309033 h 1845296"/>
              <a:gd name="connsiteX26" fmla="*/ 1221963 w 1870330"/>
              <a:gd name="connsiteY26" fmla="*/ 1084434 h 1845296"/>
              <a:gd name="connsiteX27" fmla="*/ 1298163 w 1870330"/>
              <a:gd name="connsiteY27" fmla="*/ 1084434 h 1845296"/>
              <a:gd name="connsiteX28" fmla="*/ 1298163 w 1870330"/>
              <a:gd name="connsiteY28" fmla="*/ 1009662 h 1845296"/>
              <a:gd name="connsiteX29" fmla="*/ 1221963 w 1870330"/>
              <a:gd name="connsiteY29" fmla="*/ 1009662 h 1845296"/>
              <a:gd name="connsiteX30" fmla="*/ 1221963 w 1870330"/>
              <a:gd name="connsiteY30" fmla="*/ 822496 h 1845296"/>
              <a:gd name="connsiteX31" fmla="*/ 1298163 w 1870330"/>
              <a:gd name="connsiteY31" fmla="*/ 822496 h 1845296"/>
              <a:gd name="connsiteX32" fmla="*/ 1298163 w 1870330"/>
              <a:gd name="connsiteY32" fmla="*/ 747725 h 1845296"/>
              <a:gd name="connsiteX33" fmla="*/ 1221963 w 1870330"/>
              <a:gd name="connsiteY33" fmla="*/ 747725 h 1845296"/>
              <a:gd name="connsiteX34" fmla="*/ 1221963 w 1870330"/>
              <a:gd name="connsiteY34" fmla="*/ 560654 h 1845296"/>
              <a:gd name="connsiteX35" fmla="*/ 1298163 w 1870330"/>
              <a:gd name="connsiteY35" fmla="*/ 560654 h 1845296"/>
              <a:gd name="connsiteX36" fmla="*/ 1298163 w 1870330"/>
              <a:gd name="connsiteY36" fmla="*/ 485883 h 1845296"/>
              <a:gd name="connsiteX37" fmla="*/ 1221963 w 1870330"/>
              <a:gd name="connsiteY37" fmla="*/ 485883 h 1845296"/>
              <a:gd name="connsiteX38" fmla="*/ 1054227 w 1870330"/>
              <a:gd name="connsiteY38" fmla="*/ 393 h 1845296"/>
              <a:gd name="connsiteX39" fmla="*/ 1054132 w 1870330"/>
              <a:gd name="connsiteY39" fmla="*/ 869 h 1845296"/>
              <a:gd name="connsiteX40" fmla="*/ 1083754 w 1870330"/>
              <a:gd name="connsiteY40" fmla="*/ 7727 h 1845296"/>
              <a:gd name="connsiteX41" fmla="*/ 1097470 w 1870330"/>
              <a:gd name="connsiteY41" fmla="*/ 36302 h 1845296"/>
              <a:gd name="connsiteX42" fmla="*/ 1097470 w 1870330"/>
              <a:gd name="connsiteY42" fmla="*/ 1808714 h 1845296"/>
              <a:gd name="connsiteX43" fmla="*/ 1083754 w 1870330"/>
              <a:gd name="connsiteY43" fmla="*/ 1837289 h 1845296"/>
              <a:gd name="connsiteX44" fmla="*/ 1060895 w 1870330"/>
              <a:gd name="connsiteY44" fmla="*/ 1845290 h 1845296"/>
              <a:gd name="connsiteX45" fmla="*/ 1053941 w 1870330"/>
              <a:gd name="connsiteY45" fmla="*/ 1844148 h 1845296"/>
              <a:gd name="connsiteX46" fmla="*/ 29623 w 1870330"/>
              <a:gd name="connsiteY46" fmla="*/ 1647932 h 1845296"/>
              <a:gd name="connsiteX47" fmla="*/ 0 w 1870330"/>
              <a:gd name="connsiteY47" fmla="*/ 1611071 h 1845296"/>
              <a:gd name="connsiteX48" fmla="*/ 0 w 1870330"/>
              <a:gd name="connsiteY48" fmla="*/ 233375 h 1845296"/>
              <a:gd name="connsiteX49" fmla="*/ 29813 w 1870330"/>
              <a:gd name="connsiteY49" fmla="*/ 196513 h 1845296"/>
            </a:gdLst>
            <a:ahLst/>
            <a:cxnLst/>
            <a:rect l="l" t="t" r="r" b="b"/>
            <a:pathLst>
              <a:path w="1870330" h="1845296">
                <a:moveTo>
                  <a:pt x="1371696" y="1296270"/>
                </a:moveTo>
                <a:lnTo>
                  <a:pt x="1371696" y="1371136"/>
                </a:lnTo>
                <a:lnTo>
                  <a:pt x="1671448" y="1371136"/>
                </a:lnTo>
                <a:lnTo>
                  <a:pt x="1671448" y="1296270"/>
                </a:lnTo>
                <a:close/>
                <a:moveTo>
                  <a:pt x="1371696" y="996899"/>
                </a:moveTo>
                <a:lnTo>
                  <a:pt x="1371696" y="1071765"/>
                </a:lnTo>
                <a:lnTo>
                  <a:pt x="1671448" y="1071765"/>
                </a:lnTo>
                <a:lnTo>
                  <a:pt x="1671448" y="996899"/>
                </a:lnTo>
                <a:close/>
                <a:moveTo>
                  <a:pt x="1371696" y="747820"/>
                </a:moveTo>
                <a:lnTo>
                  <a:pt x="1371696" y="822401"/>
                </a:lnTo>
                <a:lnTo>
                  <a:pt x="1671448" y="822401"/>
                </a:lnTo>
                <a:lnTo>
                  <a:pt x="1671448" y="747820"/>
                </a:lnTo>
                <a:close/>
                <a:moveTo>
                  <a:pt x="1371696" y="473405"/>
                </a:moveTo>
                <a:lnTo>
                  <a:pt x="1371696" y="547986"/>
                </a:lnTo>
                <a:lnTo>
                  <a:pt x="1671448" y="547986"/>
                </a:lnTo>
                <a:lnTo>
                  <a:pt x="1671448" y="473405"/>
                </a:lnTo>
                <a:close/>
                <a:moveTo>
                  <a:pt x="1221963" y="224040"/>
                </a:moveTo>
                <a:lnTo>
                  <a:pt x="1794130" y="224040"/>
                </a:lnTo>
                <a:cubicBezTo>
                  <a:pt x="1835792" y="223723"/>
                  <a:pt x="1869863" y="257155"/>
                  <a:pt x="1870330" y="298811"/>
                </a:cubicBezTo>
                <a:lnTo>
                  <a:pt x="1870330" y="1570971"/>
                </a:lnTo>
                <a:cubicBezTo>
                  <a:pt x="1869863" y="1612623"/>
                  <a:pt x="1835792" y="1646056"/>
                  <a:pt x="1794130" y="1645742"/>
                </a:cubicBezTo>
                <a:lnTo>
                  <a:pt x="1221963" y="1645742"/>
                </a:lnTo>
                <a:lnTo>
                  <a:pt x="1221963" y="1383804"/>
                </a:lnTo>
                <a:lnTo>
                  <a:pt x="1298163" y="1383804"/>
                </a:lnTo>
                <a:lnTo>
                  <a:pt x="1298163" y="1309033"/>
                </a:lnTo>
                <a:lnTo>
                  <a:pt x="1221963" y="1309033"/>
                </a:lnTo>
                <a:lnTo>
                  <a:pt x="1221963" y="1084434"/>
                </a:lnTo>
                <a:lnTo>
                  <a:pt x="1298163" y="1084434"/>
                </a:lnTo>
                <a:lnTo>
                  <a:pt x="1298163" y="1009662"/>
                </a:lnTo>
                <a:lnTo>
                  <a:pt x="1221963" y="1009662"/>
                </a:lnTo>
                <a:lnTo>
                  <a:pt x="1221963" y="822496"/>
                </a:lnTo>
                <a:lnTo>
                  <a:pt x="1298163" y="822496"/>
                </a:lnTo>
                <a:lnTo>
                  <a:pt x="1298163" y="747725"/>
                </a:lnTo>
                <a:lnTo>
                  <a:pt x="1221963" y="747725"/>
                </a:lnTo>
                <a:lnTo>
                  <a:pt x="1221963" y="560654"/>
                </a:lnTo>
                <a:lnTo>
                  <a:pt x="1298163" y="560654"/>
                </a:lnTo>
                <a:lnTo>
                  <a:pt x="1298163" y="485883"/>
                </a:lnTo>
                <a:lnTo>
                  <a:pt x="1221963" y="485883"/>
                </a:lnTo>
                <a:close/>
                <a:moveTo>
                  <a:pt x="1054227" y="393"/>
                </a:moveTo>
                <a:lnTo>
                  <a:pt x="1054132" y="869"/>
                </a:lnTo>
                <a:cubicBezTo>
                  <a:pt x="1064533" y="-1498"/>
                  <a:pt x="1075449" y="1029"/>
                  <a:pt x="1083754" y="7727"/>
                </a:cubicBezTo>
                <a:cubicBezTo>
                  <a:pt x="1092260" y="14808"/>
                  <a:pt x="1097261" y="25237"/>
                  <a:pt x="1097470" y="36302"/>
                </a:cubicBezTo>
                <a:lnTo>
                  <a:pt x="1097470" y="1808714"/>
                </a:lnTo>
                <a:cubicBezTo>
                  <a:pt x="1097271" y="1819783"/>
                  <a:pt x="1092260" y="1830212"/>
                  <a:pt x="1083754" y="1837289"/>
                </a:cubicBezTo>
                <a:cubicBezTo>
                  <a:pt x="1077344" y="1842614"/>
                  <a:pt x="1069229" y="1845452"/>
                  <a:pt x="1060895" y="1845290"/>
                </a:cubicBezTo>
                <a:cubicBezTo>
                  <a:pt x="1058551" y="1845100"/>
                  <a:pt x="1056227" y="1844719"/>
                  <a:pt x="1053941" y="1844148"/>
                </a:cubicBezTo>
                <a:lnTo>
                  <a:pt x="29623" y="1647932"/>
                </a:lnTo>
                <a:cubicBezTo>
                  <a:pt x="12259" y="1644227"/>
                  <a:pt x="-124" y="1628825"/>
                  <a:pt x="0" y="1611071"/>
                </a:cubicBezTo>
                <a:lnTo>
                  <a:pt x="0" y="233375"/>
                </a:lnTo>
                <a:cubicBezTo>
                  <a:pt x="-105" y="215558"/>
                  <a:pt x="12373" y="200139"/>
                  <a:pt x="29813" y="19651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flipH="1">
            <a:off x="675983" y="4855229"/>
            <a:ext cx="6227232" cy="45719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5"/>
            </p:custDataLst>
          </p:nvPr>
        </p:nvSpPr>
        <p:spPr>
          <a:xfrm>
            <a:off x="679544" y="4089603"/>
            <a:ext cx="2290233" cy="455214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6"/>
            </p:custDataLst>
          </p:nvPr>
        </p:nvSpPr>
        <p:spPr>
          <a:xfrm>
            <a:off x="679543" y="4089603"/>
            <a:ext cx="1325034" cy="455214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63500" sx="102000" sy="102000" algn="ctr" rotWithShape="0">
              <a:schemeClr val="accent1">
                <a:alpha val="2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7"/>
            </p:custDataLst>
          </p:nvPr>
        </p:nvSpPr>
        <p:spPr>
          <a:xfrm>
            <a:off x="2111693" y="4151578"/>
            <a:ext cx="969433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Anna</a:t>
            </a: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8"/>
            </p:custDataLst>
          </p:nvPr>
        </p:nvSpPr>
        <p:spPr>
          <a:xfrm>
            <a:off x="4223355" y="4089603"/>
            <a:ext cx="1513963" cy="455214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63500" sx="102000" sy="102000" algn="ctr" rotWithShape="0">
              <a:schemeClr val="accent1">
                <a:alpha val="2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>
            <p:custDataLst>
              <p:tags r:id="rId9"/>
            </p:custDataLst>
          </p:nvPr>
        </p:nvSpPr>
        <p:spPr>
          <a:xfrm>
            <a:off x="787261" y="4112859"/>
            <a:ext cx="1109133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130A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Reporter：</a:t>
            </a:r>
            <a:endParaRPr kumimoji="1" lang="zh-CN" altLang="en-US" sz="1600"/>
          </a:p>
        </p:txBody>
      </p:sp>
      <p:sp>
        <p:nvSpPr>
          <p:cNvPr id="25" name="标题 1"/>
          <p:cNvSpPr txBox="1"/>
          <p:nvPr>
            <p:custDataLst>
              <p:tags r:id="rId10"/>
            </p:custDataLst>
          </p:nvPr>
        </p:nvSpPr>
        <p:spPr>
          <a:xfrm>
            <a:off x="4232910" y="4132580"/>
            <a:ext cx="2270760" cy="3695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200" b="1">
                <a:ln w="12700">
                  <a:noFill/>
                </a:ln>
                <a:solidFill>
                  <a:srgbClr val="0130A0">
                    <a:alpha val="100000"/>
                  </a:srgbClr>
                </a:solidFill>
                <a:latin typeface="Arial" panose="020B0604020202020204" pitchFamily="34" charset="0"/>
                <a:ea typeface="Source Han Sans CN Bold" panose="020B0800000000000000" charset="-122"/>
                <a:cs typeface="Arial" panose="020B0604020202020204" pitchFamily="34" charset="0"/>
              </a:rPr>
              <a:t>lEADTIME  :20MINS</a:t>
            </a:r>
            <a:endParaRPr kumimoji="1" lang="en-US" altLang="zh-CN" sz="1200" b="1">
              <a:ln w="12700">
                <a:noFill/>
              </a:ln>
              <a:solidFill>
                <a:srgbClr val="0130A0">
                  <a:alpha val="100000"/>
                </a:srgbClr>
              </a:solidFill>
              <a:latin typeface="Arial" panose="020B0604020202020204" pitchFamily="34" charset="0"/>
              <a:ea typeface="Source Han Sans CN Bold" panose="020B0800000000000000" charset="-122"/>
              <a:cs typeface="Arial" panose="020B0604020202020204" pitchFamily="34" charset="0"/>
            </a:endParaRPr>
          </a:p>
        </p:txBody>
      </p:sp>
      <p:sp>
        <p:nvSpPr>
          <p:cNvPr id="26" name="标题 1"/>
          <p:cNvSpPr txBox="1"/>
          <p:nvPr/>
        </p:nvSpPr>
        <p:spPr>
          <a:xfrm>
            <a:off x="573339" y="5071641"/>
            <a:ext cx="6356144" cy="3129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3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PowerPoint  Design  - - - - - - - - - - - - - - - - - - </a:t>
            </a:r>
            <a:endParaRPr kumimoji="1" lang="zh-CN" altLang="en-US"/>
          </a:p>
        </p:txBody>
      </p:sp>
      <p:sp>
        <p:nvSpPr>
          <p:cNvPr id="27" name="标题 1">
            <a:hlinkClick r:id="" action="ppaction://noaction">
              <a:snd r:embed="rId11" name="钢琴独奏2"/>
            </a:hlinkClick>
          </p:cNvPr>
          <p:cNvSpPr txBox="1"/>
          <p:nvPr/>
        </p:nvSpPr>
        <p:spPr>
          <a:xfrm>
            <a:off x="557976" y="1889775"/>
            <a:ext cx="6486996" cy="2189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800">
                <a:ln w="12700">
                  <a:noFill/>
                </a:ln>
                <a:solidFill>
                  <a:srgbClr val="17171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Meddo Tech Water Production Solutions</a:t>
            </a:r>
            <a:endParaRPr kumimoji="1" lang="zh-CN" altLang="en-US"/>
          </a:p>
        </p:txBody>
      </p:sp>
      <p:pic>
        <p:nvPicPr>
          <p:cNvPr id="28" name="图片 27" descr="W LOGO">
            <a:hlinkHover r:id="" action="ppaction://noaction">
              <a:snd r:embed="rId12" name="hammer.wav"/>
            </a:hlinkHover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1770" y="44450"/>
            <a:ext cx="1827530" cy="1485265"/>
          </a:xfrm>
          <a:prstGeom prst="rect">
            <a:avLst/>
          </a:prstGeom>
        </p:spPr>
      </p:pic>
      <p:pic>
        <p:nvPicPr>
          <p:cNvPr id="29" name="欢快 拉丁">
            <a:hlinkClick r:id="" action="ppaction://media"/>
          </p:cNvPr>
          <p:cNvPicPr/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86120" y="3119120"/>
            <a:ext cx="619125" cy="619125"/>
          </a:xfrm>
          <a:prstGeom prst="rect">
            <a:avLst/>
          </a:prstGeom>
        </p:spPr>
      </p:pic>
      <p:pic>
        <p:nvPicPr>
          <p:cNvPr id="17" name="钢琴独奏2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913120" y="324612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  <p:sndAc>
          <p:stSnd>
            <p:snd r:embed="rId18" name="chimes.wav"/>
          </p:stSnd>
        </p:sndAc>
      </p:transition>
    </mc:Choice>
    <mc:Fallback>
      <p:transition>
        <p:cut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3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27" grpId="0"/>
      <p:bldP spid="27" grpId="1"/>
      <p:bldP spid="24" grpId="0"/>
      <p:bldP spid="24" grpId="1"/>
      <p:bldP spid="18" grpId="0"/>
      <p:bldP spid="18" grpId="1"/>
      <p:bldP spid="25" grpId="0"/>
      <p:bldP spid="2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30000"/>
          </a:blip>
          <a:srcRect l="183" r="183"/>
          <a:stretch>
            <a:fillRect/>
          </a:stretch>
        </p:blipFill>
        <p:spPr>
          <a:xfrm flipH="1">
            <a:off x="2" y="0"/>
            <a:ext cx="12191999" cy="6858000"/>
          </a:xfrm>
          <a:custGeom>
            <a:avLst/>
            <a:gdLst>
              <a:gd name="connsiteX0" fmla="*/ 12191999 w 12191999"/>
              <a:gd name="connsiteY0" fmla="*/ 0 h 6858000"/>
              <a:gd name="connsiteX1" fmla="*/ 0 w 12191999"/>
              <a:gd name="connsiteY1" fmla="*/ 0 h 6858000"/>
              <a:gd name="connsiteX2" fmla="*/ 0 w 12191999"/>
              <a:gd name="connsiteY2" fmla="*/ 6858000 h 6858000"/>
              <a:gd name="connsiteX3" fmla="*/ 12191999 w 12191999"/>
              <a:gd name="connsiteY3" fmla="*/ 6858000 h 6858000"/>
            </a:gdLst>
            <a:ahLst/>
            <a:cxnLst/>
            <a:rect l="l" t="t" r="r" b="b"/>
            <a:pathLst>
              <a:path w="12191999" h="6858000">
                <a:moveTo>
                  <a:pt x="12191999" y="0"/>
                </a:moveTo>
                <a:lnTo>
                  <a:pt x="0" y="0"/>
                </a:lnTo>
                <a:lnTo>
                  <a:pt x="0" y="6858000"/>
                </a:lnTo>
                <a:lnTo>
                  <a:pt x="12191999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1193801" y="1485900"/>
            <a:ext cx="10718800" cy="3957544"/>
          </a:xfrm>
          <a:prstGeom prst="roundRect">
            <a:avLst>
              <a:gd name="adj" fmla="val 6142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63500" sx="102000" sy="102000" algn="ctr" rotWithShape="0">
              <a:schemeClr val="accent1">
                <a:alpha val="1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1" y="6507676"/>
            <a:ext cx="12192000" cy="37407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1" y="6507676"/>
            <a:ext cx="3695700" cy="374072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H="1">
            <a:off x="1" y="0"/>
            <a:ext cx="3695700" cy="650817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flipH="1">
            <a:off x="147280" y="6391499"/>
            <a:ext cx="3751336" cy="501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alphaModFix amt="100000"/>
          </a:blip>
          <a:srcRect r="22104"/>
          <a:stretch>
            <a:fillRect/>
          </a:stretch>
        </p:blipFill>
        <p:spPr>
          <a:xfrm flipH="1">
            <a:off x="0" y="533871"/>
            <a:ext cx="5648797" cy="6280843"/>
          </a:xfrm>
          <a:custGeom>
            <a:avLst/>
            <a:gdLst>
              <a:gd name="connsiteX0" fmla="*/ 0 w 5648797"/>
              <a:gd name="connsiteY0" fmla="*/ 0 h 6280843"/>
              <a:gd name="connsiteX1" fmla="*/ 5648797 w 5648797"/>
              <a:gd name="connsiteY1" fmla="*/ 0 h 6280843"/>
              <a:gd name="connsiteX2" fmla="*/ 5648797 w 5648797"/>
              <a:gd name="connsiteY2" fmla="*/ 6280843 h 6280843"/>
              <a:gd name="connsiteX3" fmla="*/ 0 w 5648797"/>
              <a:gd name="connsiteY3" fmla="*/ 6280843 h 6280843"/>
            </a:gdLst>
            <a:ahLst/>
            <a:cxnLst/>
            <a:rect l="l" t="t" r="r" b="b"/>
            <a:pathLst>
              <a:path w="5648797" h="6280843">
                <a:moveTo>
                  <a:pt x="0" y="0"/>
                </a:moveTo>
                <a:lnTo>
                  <a:pt x="5648797" y="0"/>
                </a:lnTo>
                <a:lnTo>
                  <a:pt x="5648797" y="6280843"/>
                </a:lnTo>
                <a:lnTo>
                  <a:pt x="0" y="62808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 rot="5400000" flipH="1">
            <a:off x="9819528" y="3350372"/>
            <a:ext cx="3957544" cy="22859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73100" y="407654"/>
            <a:ext cx="1517650" cy="331287"/>
          </a:xfrm>
          <a:custGeom>
            <a:avLst/>
            <a:gdLst>
              <a:gd name="connsiteX0" fmla="*/ 1186363 w 1517650"/>
              <a:gd name="connsiteY0" fmla="*/ 0 h 331287"/>
              <a:gd name="connsiteX1" fmla="*/ 1352007 w 1517650"/>
              <a:gd name="connsiteY1" fmla="*/ 0 h 331287"/>
              <a:gd name="connsiteX2" fmla="*/ 1517650 w 1517650"/>
              <a:gd name="connsiteY2" fmla="*/ 165644 h 331287"/>
              <a:gd name="connsiteX3" fmla="*/ 1352007 w 1517650"/>
              <a:gd name="connsiteY3" fmla="*/ 331287 h 331287"/>
              <a:gd name="connsiteX4" fmla="*/ 1186363 w 1517650"/>
              <a:gd name="connsiteY4" fmla="*/ 331287 h 331287"/>
              <a:gd name="connsiteX5" fmla="*/ 1352007 w 1517650"/>
              <a:gd name="connsiteY5" fmla="*/ 165644 h 331287"/>
              <a:gd name="connsiteX6" fmla="*/ 889772 w 1517650"/>
              <a:gd name="connsiteY6" fmla="*/ 0 h 331287"/>
              <a:gd name="connsiteX7" fmla="*/ 1055416 w 1517650"/>
              <a:gd name="connsiteY7" fmla="*/ 0 h 331287"/>
              <a:gd name="connsiteX8" fmla="*/ 1221059 w 1517650"/>
              <a:gd name="connsiteY8" fmla="*/ 165644 h 331287"/>
              <a:gd name="connsiteX9" fmla="*/ 1055416 w 1517650"/>
              <a:gd name="connsiteY9" fmla="*/ 331287 h 331287"/>
              <a:gd name="connsiteX10" fmla="*/ 889772 w 1517650"/>
              <a:gd name="connsiteY10" fmla="*/ 331287 h 331287"/>
              <a:gd name="connsiteX11" fmla="*/ 1055416 w 1517650"/>
              <a:gd name="connsiteY11" fmla="*/ 165644 h 331287"/>
              <a:gd name="connsiteX12" fmla="*/ 593181 w 1517650"/>
              <a:gd name="connsiteY12" fmla="*/ 0 h 331287"/>
              <a:gd name="connsiteX13" fmla="*/ 758825 w 1517650"/>
              <a:gd name="connsiteY13" fmla="*/ 0 h 331287"/>
              <a:gd name="connsiteX14" fmla="*/ 924468 w 1517650"/>
              <a:gd name="connsiteY14" fmla="*/ 165644 h 331287"/>
              <a:gd name="connsiteX15" fmla="*/ 758825 w 1517650"/>
              <a:gd name="connsiteY15" fmla="*/ 331287 h 331287"/>
              <a:gd name="connsiteX16" fmla="*/ 593181 w 1517650"/>
              <a:gd name="connsiteY16" fmla="*/ 331287 h 331287"/>
              <a:gd name="connsiteX17" fmla="*/ 758825 w 1517650"/>
              <a:gd name="connsiteY17" fmla="*/ 165644 h 331287"/>
              <a:gd name="connsiteX18" fmla="*/ 296590 w 1517650"/>
              <a:gd name="connsiteY18" fmla="*/ 0 h 331287"/>
              <a:gd name="connsiteX19" fmla="*/ 462234 w 1517650"/>
              <a:gd name="connsiteY19" fmla="*/ 0 h 331287"/>
              <a:gd name="connsiteX20" fmla="*/ 627877 w 1517650"/>
              <a:gd name="connsiteY20" fmla="*/ 165644 h 331287"/>
              <a:gd name="connsiteX21" fmla="*/ 462234 w 1517650"/>
              <a:gd name="connsiteY21" fmla="*/ 331287 h 331287"/>
              <a:gd name="connsiteX22" fmla="*/ 296590 w 1517650"/>
              <a:gd name="connsiteY22" fmla="*/ 331287 h 331287"/>
              <a:gd name="connsiteX23" fmla="*/ 462234 w 1517650"/>
              <a:gd name="connsiteY23" fmla="*/ 165644 h 331287"/>
              <a:gd name="connsiteX24" fmla="*/ 0 w 1517650"/>
              <a:gd name="connsiteY24" fmla="*/ 0 h 331287"/>
              <a:gd name="connsiteX25" fmla="*/ 165644 w 1517650"/>
              <a:gd name="connsiteY25" fmla="*/ 0 h 331287"/>
              <a:gd name="connsiteX26" fmla="*/ 331287 w 1517650"/>
              <a:gd name="connsiteY26" fmla="*/ 165644 h 331287"/>
              <a:gd name="connsiteX27" fmla="*/ 165644 w 1517650"/>
              <a:gd name="connsiteY27" fmla="*/ 331287 h 331287"/>
              <a:gd name="connsiteX28" fmla="*/ 0 w 1517650"/>
              <a:gd name="connsiteY28" fmla="*/ 331287 h 331287"/>
              <a:gd name="connsiteX29" fmla="*/ 165644 w 1517650"/>
              <a:gd name="connsiteY29" fmla="*/ 165644 h 331287"/>
            </a:gdLst>
            <a:ahLst/>
            <a:cxnLst/>
            <a:rect l="l" t="t" r="r" b="b"/>
            <a:pathLst>
              <a:path w="1517650" h="331287">
                <a:moveTo>
                  <a:pt x="1186363" y="0"/>
                </a:moveTo>
                <a:lnTo>
                  <a:pt x="1352007" y="0"/>
                </a:lnTo>
                <a:lnTo>
                  <a:pt x="1517650" y="165644"/>
                </a:lnTo>
                <a:lnTo>
                  <a:pt x="1352007" y="331287"/>
                </a:lnTo>
                <a:lnTo>
                  <a:pt x="1186363" y="331287"/>
                </a:lnTo>
                <a:lnTo>
                  <a:pt x="1352007" y="165644"/>
                </a:lnTo>
                <a:close/>
                <a:moveTo>
                  <a:pt x="889772" y="0"/>
                </a:moveTo>
                <a:lnTo>
                  <a:pt x="1055416" y="0"/>
                </a:lnTo>
                <a:lnTo>
                  <a:pt x="1221059" y="165644"/>
                </a:lnTo>
                <a:lnTo>
                  <a:pt x="1055416" y="331287"/>
                </a:lnTo>
                <a:lnTo>
                  <a:pt x="889772" y="331287"/>
                </a:lnTo>
                <a:lnTo>
                  <a:pt x="1055416" y="165644"/>
                </a:lnTo>
                <a:close/>
                <a:moveTo>
                  <a:pt x="593181" y="0"/>
                </a:moveTo>
                <a:lnTo>
                  <a:pt x="758825" y="0"/>
                </a:lnTo>
                <a:lnTo>
                  <a:pt x="924468" y="165644"/>
                </a:lnTo>
                <a:lnTo>
                  <a:pt x="758825" y="331287"/>
                </a:lnTo>
                <a:lnTo>
                  <a:pt x="593181" y="331287"/>
                </a:lnTo>
                <a:lnTo>
                  <a:pt x="758825" y="165644"/>
                </a:lnTo>
                <a:close/>
                <a:moveTo>
                  <a:pt x="296590" y="0"/>
                </a:moveTo>
                <a:lnTo>
                  <a:pt x="462234" y="0"/>
                </a:lnTo>
                <a:lnTo>
                  <a:pt x="627877" y="165644"/>
                </a:lnTo>
                <a:lnTo>
                  <a:pt x="462234" y="331287"/>
                </a:lnTo>
                <a:lnTo>
                  <a:pt x="296590" y="331287"/>
                </a:lnTo>
                <a:lnTo>
                  <a:pt x="462234" y="165644"/>
                </a:lnTo>
                <a:close/>
                <a:moveTo>
                  <a:pt x="0" y="0"/>
                </a:moveTo>
                <a:lnTo>
                  <a:pt x="165644" y="0"/>
                </a:lnTo>
                <a:lnTo>
                  <a:pt x="331287" y="165644"/>
                </a:lnTo>
                <a:lnTo>
                  <a:pt x="165644" y="331287"/>
                </a:lnTo>
                <a:lnTo>
                  <a:pt x="0" y="331287"/>
                </a:lnTo>
                <a:lnTo>
                  <a:pt x="165644" y="165644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alphaModFix amt="100000"/>
          </a:blip>
          <a:srcRect l="11999" r="11999"/>
          <a:stretch>
            <a:fillRect/>
          </a:stretch>
        </p:blipFill>
        <p:spPr>
          <a:xfrm>
            <a:off x="0" y="1232368"/>
            <a:ext cx="4890534" cy="3606331"/>
          </a:xfrm>
          <a:custGeom>
            <a:avLst/>
            <a:gdLst>
              <a:gd name="connsiteX0" fmla="*/ 0 w 4890534"/>
              <a:gd name="connsiteY0" fmla="*/ 0 h 3606331"/>
              <a:gd name="connsiteX1" fmla="*/ 4890534 w 4890534"/>
              <a:gd name="connsiteY1" fmla="*/ 0 h 3606331"/>
              <a:gd name="connsiteX2" fmla="*/ 4890534 w 4890534"/>
              <a:gd name="connsiteY2" fmla="*/ 3606331 h 3606331"/>
              <a:gd name="connsiteX3" fmla="*/ 0 w 4890534"/>
              <a:gd name="connsiteY3" fmla="*/ 3606331 h 3606331"/>
            </a:gdLst>
            <a:ahLst/>
            <a:cxnLst/>
            <a:rect l="l" t="t" r="r" b="b"/>
            <a:pathLst>
              <a:path w="4890534" h="3606331">
                <a:moveTo>
                  <a:pt x="0" y="0"/>
                </a:moveTo>
                <a:lnTo>
                  <a:pt x="4890534" y="0"/>
                </a:lnTo>
                <a:lnTo>
                  <a:pt x="4890534" y="3606331"/>
                </a:lnTo>
                <a:lnTo>
                  <a:pt x="0" y="360633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" name="标题 1"/>
          <p:cNvSpPr txBox="1"/>
          <p:nvPr/>
        </p:nvSpPr>
        <p:spPr>
          <a:xfrm flipH="1">
            <a:off x="4692220" y="871397"/>
            <a:ext cx="931776" cy="93177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flipH="1">
            <a:off x="4841787" y="1025198"/>
            <a:ext cx="632641" cy="624173"/>
          </a:xfrm>
          <a:custGeom>
            <a:avLst/>
            <a:gdLst>
              <a:gd name="connsiteX0" fmla="*/ 1371696 w 1870330"/>
              <a:gd name="connsiteY0" fmla="*/ 1296270 h 1845296"/>
              <a:gd name="connsiteX1" fmla="*/ 1371696 w 1870330"/>
              <a:gd name="connsiteY1" fmla="*/ 1371136 h 1845296"/>
              <a:gd name="connsiteX2" fmla="*/ 1671448 w 1870330"/>
              <a:gd name="connsiteY2" fmla="*/ 1371136 h 1845296"/>
              <a:gd name="connsiteX3" fmla="*/ 1671448 w 1870330"/>
              <a:gd name="connsiteY3" fmla="*/ 1296270 h 1845296"/>
              <a:gd name="connsiteX4" fmla="*/ 1371696 w 1870330"/>
              <a:gd name="connsiteY4" fmla="*/ 996899 h 1845296"/>
              <a:gd name="connsiteX5" fmla="*/ 1371696 w 1870330"/>
              <a:gd name="connsiteY5" fmla="*/ 1071765 h 1845296"/>
              <a:gd name="connsiteX6" fmla="*/ 1671448 w 1870330"/>
              <a:gd name="connsiteY6" fmla="*/ 1071765 h 1845296"/>
              <a:gd name="connsiteX7" fmla="*/ 1671448 w 1870330"/>
              <a:gd name="connsiteY7" fmla="*/ 996899 h 1845296"/>
              <a:gd name="connsiteX8" fmla="*/ 1371696 w 1870330"/>
              <a:gd name="connsiteY8" fmla="*/ 747820 h 1845296"/>
              <a:gd name="connsiteX9" fmla="*/ 1371696 w 1870330"/>
              <a:gd name="connsiteY9" fmla="*/ 822401 h 1845296"/>
              <a:gd name="connsiteX10" fmla="*/ 1671448 w 1870330"/>
              <a:gd name="connsiteY10" fmla="*/ 822401 h 1845296"/>
              <a:gd name="connsiteX11" fmla="*/ 1671448 w 1870330"/>
              <a:gd name="connsiteY11" fmla="*/ 747820 h 1845296"/>
              <a:gd name="connsiteX12" fmla="*/ 1371696 w 1870330"/>
              <a:gd name="connsiteY12" fmla="*/ 473405 h 1845296"/>
              <a:gd name="connsiteX13" fmla="*/ 1371696 w 1870330"/>
              <a:gd name="connsiteY13" fmla="*/ 547986 h 1845296"/>
              <a:gd name="connsiteX14" fmla="*/ 1671448 w 1870330"/>
              <a:gd name="connsiteY14" fmla="*/ 547986 h 1845296"/>
              <a:gd name="connsiteX15" fmla="*/ 1671448 w 1870330"/>
              <a:gd name="connsiteY15" fmla="*/ 473405 h 1845296"/>
              <a:gd name="connsiteX16" fmla="*/ 1221963 w 1870330"/>
              <a:gd name="connsiteY16" fmla="*/ 224040 h 1845296"/>
              <a:gd name="connsiteX17" fmla="*/ 1794130 w 1870330"/>
              <a:gd name="connsiteY17" fmla="*/ 224040 h 1845296"/>
              <a:gd name="connsiteX18" fmla="*/ 1870330 w 1870330"/>
              <a:gd name="connsiteY18" fmla="*/ 298811 h 1845296"/>
              <a:gd name="connsiteX19" fmla="*/ 1870330 w 1870330"/>
              <a:gd name="connsiteY19" fmla="*/ 1570971 h 1845296"/>
              <a:gd name="connsiteX20" fmla="*/ 1794130 w 1870330"/>
              <a:gd name="connsiteY20" fmla="*/ 1645742 h 1845296"/>
              <a:gd name="connsiteX21" fmla="*/ 1221963 w 1870330"/>
              <a:gd name="connsiteY21" fmla="*/ 1645742 h 1845296"/>
              <a:gd name="connsiteX22" fmla="*/ 1221963 w 1870330"/>
              <a:gd name="connsiteY22" fmla="*/ 1383804 h 1845296"/>
              <a:gd name="connsiteX23" fmla="*/ 1298163 w 1870330"/>
              <a:gd name="connsiteY23" fmla="*/ 1383804 h 1845296"/>
              <a:gd name="connsiteX24" fmla="*/ 1298163 w 1870330"/>
              <a:gd name="connsiteY24" fmla="*/ 1309033 h 1845296"/>
              <a:gd name="connsiteX25" fmla="*/ 1221963 w 1870330"/>
              <a:gd name="connsiteY25" fmla="*/ 1309033 h 1845296"/>
              <a:gd name="connsiteX26" fmla="*/ 1221963 w 1870330"/>
              <a:gd name="connsiteY26" fmla="*/ 1084434 h 1845296"/>
              <a:gd name="connsiteX27" fmla="*/ 1298163 w 1870330"/>
              <a:gd name="connsiteY27" fmla="*/ 1084434 h 1845296"/>
              <a:gd name="connsiteX28" fmla="*/ 1298163 w 1870330"/>
              <a:gd name="connsiteY28" fmla="*/ 1009662 h 1845296"/>
              <a:gd name="connsiteX29" fmla="*/ 1221963 w 1870330"/>
              <a:gd name="connsiteY29" fmla="*/ 1009662 h 1845296"/>
              <a:gd name="connsiteX30" fmla="*/ 1221963 w 1870330"/>
              <a:gd name="connsiteY30" fmla="*/ 822496 h 1845296"/>
              <a:gd name="connsiteX31" fmla="*/ 1298163 w 1870330"/>
              <a:gd name="connsiteY31" fmla="*/ 822496 h 1845296"/>
              <a:gd name="connsiteX32" fmla="*/ 1298163 w 1870330"/>
              <a:gd name="connsiteY32" fmla="*/ 747725 h 1845296"/>
              <a:gd name="connsiteX33" fmla="*/ 1221963 w 1870330"/>
              <a:gd name="connsiteY33" fmla="*/ 747725 h 1845296"/>
              <a:gd name="connsiteX34" fmla="*/ 1221963 w 1870330"/>
              <a:gd name="connsiteY34" fmla="*/ 560654 h 1845296"/>
              <a:gd name="connsiteX35" fmla="*/ 1298163 w 1870330"/>
              <a:gd name="connsiteY35" fmla="*/ 560654 h 1845296"/>
              <a:gd name="connsiteX36" fmla="*/ 1298163 w 1870330"/>
              <a:gd name="connsiteY36" fmla="*/ 485883 h 1845296"/>
              <a:gd name="connsiteX37" fmla="*/ 1221963 w 1870330"/>
              <a:gd name="connsiteY37" fmla="*/ 485883 h 1845296"/>
              <a:gd name="connsiteX38" fmla="*/ 1054227 w 1870330"/>
              <a:gd name="connsiteY38" fmla="*/ 393 h 1845296"/>
              <a:gd name="connsiteX39" fmla="*/ 1054132 w 1870330"/>
              <a:gd name="connsiteY39" fmla="*/ 869 h 1845296"/>
              <a:gd name="connsiteX40" fmla="*/ 1083754 w 1870330"/>
              <a:gd name="connsiteY40" fmla="*/ 7727 h 1845296"/>
              <a:gd name="connsiteX41" fmla="*/ 1097470 w 1870330"/>
              <a:gd name="connsiteY41" fmla="*/ 36302 h 1845296"/>
              <a:gd name="connsiteX42" fmla="*/ 1097470 w 1870330"/>
              <a:gd name="connsiteY42" fmla="*/ 1808714 h 1845296"/>
              <a:gd name="connsiteX43" fmla="*/ 1083754 w 1870330"/>
              <a:gd name="connsiteY43" fmla="*/ 1837289 h 1845296"/>
              <a:gd name="connsiteX44" fmla="*/ 1060895 w 1870330"/>
              <a:gd name="connsiteY44" fmla="*/ 1845290 h 1845296"/>
              <a:gd name="connsiteX45" fmla="*/ 1053941 w 1870330"/>
              <a:gd name="connsiteY45" fmla="*/ 1844148 h 1845296"/>
              <a:gd name="connsiteX46" fmla="*/ 29623 w 1870330"/>
              <a:gd name="connsiteY46" fmla="*/ 1647932 h 1845296"/>
              <a:gd name="connsiteX47" fmla="*/ 0 w 1870330"/>
              <a:gd name="connsiteY47" fmla="*/ 1611071 h 1845296"/>
              <a:gd name="connsiteX48" fmla="*/ 0 w 1870330"/>
              <a:gd name="connsiteY48" fmla="*/ 233375 h 1845296"/>
              <a:gd name="connsiteX49" fmla="*/ 29813 w 1870330"/>
              <a:gd name="connsiteY49" fmla="*/ 196513 h 1845296"/>
            </a:gdLst>
            <a:ahLst/>
            <a:cxnLst/>
            <a:rect l="l" t="t" r="r" b="b"/>
            <a:pathLst>
              <a:path w="1870330" h="1845296">
                <a:moveTo>
                  <a:pt x="1371696" y="1296270"/>
                </a:moveTo>
                <a:lnTo>
                  <a:pt x="1371696" y="1371136"/>
                </a:lnTo>
                <a:lnTo>
                  <a:pt x="1671448" y="1371136"/>
                </a:lnTo>
                <a:lnTo>
                  <a:pt x="1671448" y="1296270"/>
                </a:lnTo>
                <a:close/>
                <a:moveTo>
                  <a:pt x="1371696" y="996899"/>
                </a:moveTo>
                <a:lnTo>
                  <a:pt x="1371696" y="1071765"/>
                </a:lnTo>
                <a:lnTo>
                  <a:pt x="1671448" y="1071765"/>
                </a:lnTo>
                <a:lnTo>
                  <a:pt x="1671448" y="996899"/>
                </a:lnTo>
                <a:close/>
                <a:moveTo>
                  <a:pt x="1371696" y="747820"/>
                </a:moveTo>
                <a:lnTo>
                  <a:pt x="1371696" y="822401"/>
                </a:lnTo>
                <a:lnTo>
                  <a:pt x="1671448" y="822401"/>
                </a:lnTo>
                <a:lnTo>
                  <a:pt x="1671448" y="747820"/>
                </a:lnTo>
                <a:close/>
                <a:moveTo>
                  <a:pt x="1371696" y="473405"/>
                </a:moveTo>
                <a:lnTo>
                  <a:pt x="1371696" y="547986"/>
                </a:lnTo>
                <a:lnTo>
                  <a:pt x="1671448" y="547986"/>
                </a:lnTo>
                <a:lnTo>
                  <a:pt x="1671448" y="473405"/>
                </a:lnTo>
                <a:close/>
                <a:moveTo>
                  <a:pt x="1221963" y="224040"/>
                </a:moveTo>
                <a:lnTo>
                  <a:pt x="1794130" y="224040"/>
                </a:lnTo>
                <a:cubicBezTo>
                  <a:pt x="1835792" y="223723"/>
                  <a:pt x="1869863" y="257155"/>
                  <a:pt x="1870330" y="298811"/>
                </a:cubicBezTo>
                <a:lnTo>
                  <a:pt x="1870330" y="1570971"/>
                </a:lnTo>
                <a:cubicBezTo>
                  <a:pt x="1869863" y="1612623"/>
                  <a:pt x="1835792" y="1646056"/>
                  <a:pt x="1794130" y="1645742"/>
                </a:cubicBezTo>
                <a:lnTo>
                  <a:pt x="1221963" y="1645742"/>
                </a:lnTo>
                <a:lnTo>
                  <a:pt x="1221963" y="1383804"/>
                </a:lnTo>
                <a:lnTo>
                  <a:pt x="1298163" y="1383804"/>
                </a:lnTo>
                <a:lnTo>
                  <a:pt x="1298163" y="1309033"/>
                </a:lnTo>
                <a:lnTo>
                  <a:pt x="1221963" y="1309033"/>
                </a:lnTo>
                <a:lnTo>
                  <a:pt x="1221963" y="1084434"/>
                </a:lnTo>
                <a:lnTo>
                  <a:pt x="1298163" y="1084434"/>
                </a:lnTo>
                <a:lnTo>
                  <a:pt x="1298163" y="1009662"/>
                </a:lnTo>
                <a:lnTo>
                  <a:pt x="1221963" y="1009662"/>
                </a:lnTo>
                <a:lnTo>
                  <a:pt x="1221963" y="822496"/>
                </a:lnTo>
                <a:lnTo>
                  <a:pt x="1298163" y="822496"/>
                </a:lnTo>
                <a:lnTo>
                  <a:pt x="1298163" y="747725"/>
                </a:lnTo>
                <a:lnTo>
                  <a:pt x="1221963" y="747725"/>
                </a:lnTo>
                <a:lnTo>
                  <a:pt x="1221963" y="560654"/>
                </a:lnTo>
                <a:lnTo>
                  <a:pt x="1298163" y="560654"/>
                </a:lnTo>
                <a:lnTo>
                  <a:pt x="1298163" y="485883"/>
                </a:lnTo>
                <a:lnTo>
                  <a:pt x="1221963" y="485883"/>
                </a:lnTo>
                <a:close/>
                <a:moveTo>
                  <a:pt x="1054227" y="393"/>
                </a:moveTo>
                <a:lnTo>
                  <a:pt x="1054132" y="869"/>
                </a:lnTo>
                <a:cubicBezTo>
                  <a:pt x="1064533" y="-1498"/>
                  <a:pt x="1075449" y="1029"/>
                  <a:pt x="1083754" y="7727"/>
                </a:cubicBezTo>
                <a:cubicBezTo>
                  <a:pt x="1092260" y="14808"/>
                  <a:pt x="1097261" y="25237"/>
                  <a:pt x="1097470" y="36302"/>
                </a:cubicBezTo>
                <a:lnTo>
                  <a:pt x="1097470" y="1808714"/>
                </a:lnTo>
                <a:cubicBezTo>
                  <a:pt x="1097271" y="1819783"/>
                  <a:pt x="1092260" y="1830212"/>
                  <a:pt x="1083754" y="1837289"/>
                </a:cubicBezTo>
                <a:cubicBezTo>
                  <a:pt x="1077344" y="1842614"/>
                  <a:pt x="1069229" y="1845452"/>
                  <a:pt x="1060895" y="1845290"/>
                </a:cubicBezTo>
                <a:cubicBezTo>
                  <a:pt x="1058551" y="1845100"/>
                  <a:pt x="1056227" y="1844719"/>
                  <a:pt x="1053941" y="1844148"/>
                </a:cubicBezTo>
                <a:lnTo>
                  <a:pt x="29623" y="1647932"/>
                </a:lnTo>
                <a:cubicBezTo>
                  <a:pt x="12259" y="1644227"/>
                  <a:pt x="-124" y="1628825"/>
                  <a:pt x="0" y="1611071"/>
                </a:cubicBezTo>
                <a:lnTo>
                  <a:pt x="0" y="233375"/>
                </a:lnTo>
                <a:cubicBezTo>
                  <a:pt x="-105" y="215558"/>
                  <a:pt x="12373" y="200139"/>
                  <a:pt x="29813" y="19651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184044" y="1854984"/>
            <a:ext cx="2643253" cy="13234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10000"/>
              </a:lnSpc>
            </a:pPr>
            <a:r>
              <a:rPr kumimoji="1" lang="en-US" altLang="zh-CN" sz="8000">
                <a:ln w="12700">
                  <a:noFill/>
                </a:ln>
                <a:solidFill>
                  <a:srgbClr val="0130A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677718" y="1867016"/>
            <a:ext cx="1728390" cy="13234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10000"/>
              </a:lnSpc>
            </a:pPr>
            <a:r>
              <a:rPr kumimoji="1" lang="en-US" altLang="zh-CN" sz="8000">
                <a:ln w="12700">
                  <a:noFill/>
                </a:ln>
                <a:solidFill>
                  <a:srgbClr val="0130A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03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137484" y="2896810"/>
            <a:ext cx="6597316" cy="24105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5200">
                <a:ln w="12700">
                  <a:noFill/>
                </a:ln>
                <a:solidFill>
                  <a:srgbClr val="17171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Products and Services</a:t>
            </a:r>
            <a:endParaRPr kumimoji="1" lang="zh-CN" altLang="en-US"/>
          </a:p>
        </p:txBody>
      </p:sp>
      <p:pic>
        <p:nvPicPr>
          <p:cNvPr id="18" name="图片 17" descr="W 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855" y="44450"/>
            <a:ext cx="149987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-36786"/>
            <a:ext cx="12192000" cy="6894786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20000"/>
                </a:schemeClr>
              </a:gs>
              <a:gs pos="61000">
                <a:schemeClr val="bg1">
                  <a:alpha val="14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1199930" y="1210465"/>
            <a:ext cx="5637474" cy="1572944"/>
          </a:xfrm>
          <a:prstGeom prst="roundRect">
            <a:avLst>
              <a:gd name="adj" fmla="val 10037"/>
            </a:avLst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1891693" y="1377563"/>
            <a:ext cx="4746929" cy="2892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Pre-treatment Equipment</a:t>
            </a: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1891693" y="1711518"/>
            <a:ext cx="4746929" cy="9835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9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Automatic backwashing filters ensure consistent filtration performance.
Efficient sedimentation tanks reduce the footprint of water treatment plants.</a:t>
            </a: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727048" y="1519858"/>
            <a:ext cx="954157" cy="954157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solidFill>
              <a:schemeClr val="accent1">
                <a:lumMod val="40000"/>
                <a:lumOff val="6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785863" y="1578673"/>
            <a:ext cx="836526" cy="83652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solidFill>
              <a:schemeClr val="accent1">
                <a:lumMod val="40000"/>
                <a:lumOff val="6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857871" y="1579136"/>
            <a:ext cx="692510" cy="81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01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141873" y="1208610"/>
            <a:ext cx="4310379" cy="5003799"/>
          </a:xfrm>
          <a:prstGeom prst="roundRect">
            <a:avLst>
              <a:gd name="adj" fmla="val 5401"/>
            </a:avLst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7"/>
            </p:custDataLst>
          </p:nvPr>
        </p:nvSpPr>
        <p:spPr>
          <a:xfrm>
            <a:off x="1199930" y="2924965"/>
            <a:ext cx="5637474" cy="1572944"/>
          </a:xfrm>
          <a:prstGeom prst="roundRect">
            <a:avLst>
              <a:gd name="adj" fmla="val 10037"/>
            </a:avLst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8"/>
            </p:custDataLst>
          </p:nvPr>
        </p:nvSpPr>
        <p:spPr>
          <a:xfrm>
            <a:off x="1891693" y="3092063"/>
            <a:ext cx="4746929" cy="2892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Core Treatment Equipment</a:t>
            </a: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9"/>
            </p:custDataLst>
          </p:nvPr>
        </p:nvSpPr>
        <p:spPr>
          <a:xfrm>
            <a:off x="1891693" y="3426018"/>
            <a:ext cx="4746929" cy="9835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9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High- efficiency desalination units with low energy consumption.
Customized wastewater recycling systems for various industrial applications.</a:t>
            </a: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0"/>
            </p:custDataLst>
          </p:nvPr>
        </p:nvSpPr>
        <p:spPr>
          <a:xfrm>
            <a:off x="727048" y="3234358"/>
            <a:ext cx="954157" cy="954157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solidFill>
              <a:schemeClr val="accent1">
                <a:lumMod val="40000"/>
                <a:lumOff val="6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1"/>
            </p:custDataLst>
          </p:nvPr>
        </p:nvSpPr>
        <p:spPr>
          <a:xfrm>
            <a:off x="785863" y="3293173"/>
            <a:ext cx="836526" cy="83652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solidFill>
              <a:schemeClr val="accent1">
                <a:lumMod val="40000"/>
                <a:lumOff val="6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2"/>
            </p:custDataLst>
          </p:nvPr>
        </p:nvSpPr>
        <p:spPr>
          <a:xfrm>
            <a:off x="857871" y="3293636"/>
            <a:ext cx="692510" cy="81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02</a:t>
            </a: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3"/>
            </p:custDataLst>
          </p:nvPr>
        </p:nvSpPr>
        <p:spPr>
          <a:xfrm>
            <a:off x="1199930" y="4639465"/>
            <a:ext cx="5637474" cy="1572944"/>
          </a:xfrm>
          <a:prstGeom prst="roundRect">
            <a:avLst>
              <a:gd name="adj" fmla="val 10037"/>
            </a:avLst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4"/>
            </p:custDataLst>
          </p:nvPr>
        </p:nvSpPr>
        <p:spPr>
          <a:xfrm>
            <a:off x="1891693" y="4806563"/>
            <a:ext cx="4746929" cy="2892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Post-treatment Equipment</a:t>
            </a: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5"/>
            </p:custDataLst>
          </p:nvPr>
        </p:nvSpPr>
        <p:spPr>
          <a:xfrm>
            <a:off x="1891693" y="5140518"/>
            <a:ext cx="4746929" cy="9835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Advanced disinfection systems ensure microbial safety.
Stable water quality is maintained through precision control systems.</a:t>
            </a: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6"/>
            </p:custDataLst>
          </p:nvPr>
        </p:nvSpPr>
        <p:spPr>
          <a:xfrm>
            <a:off x="727048" y="4948858"/>
            <a:ext cx="954157" cy="954157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solidFill>
              <a:schemeClr val="accent1">
                <a:lumMod val="40000"/>
                <a:lumOff val="6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17"/>
            </p:custDataLst>
          </p:nvPr>
        </p:nvSpPr>
        <p:spPr>
          <a:xfrm>
            <a:off x="785863" y="5007673"/>
            <a:ext cx="836526" cy="83652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solidFill>
              <a:schemeClr val="accent1">
                <a:lumMod val="40000"/>
                <a:lumOff val="6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8"/>
            </p:custDataLst>
          </p:nvPr>
        </p:nvSpPr>
        <p:spPr>
          <a:xfrm>
            <a:off x="857871" y="5008136"/>
            <a:ext cx="692510" cy="81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03</a:t>
            </a:r>
            <a:endParaRPr kumimoji="1"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9">
            <a:alphaModFix amt="100000"/>
          </a:blip>
          <a:srcRect l="35907" t="1388" r="17327" b="1741"/>
          <a:stretch>
            <a:fillRect/>
          </a:stretch>
        </p:blipFill>
        <p:spPr>
          <a:xfrm>
            <a:off x="7247991" y="1331801"/>
            <a:ext cx="4098142" cy="4757416"/>
          </a:xfrm>
          <a:custGeom>
            <a:avLst/>
            <a:gdLst/>
            <a:ahLst/>
            <a:cxnLst/>
            <a:rect l="l" t="t" r="r" b="b"/>
            <a:pathLst>
              <a:path w="4098142" h="4757416">
                <a:moveTo>
                  <a:pt x="221341" y="0"/>
                </a:moveTo>
                <a:lnTo>
                  <a:pt x="3876801" y="0"/>
                </a:lnTo>
                <a:cubicBezTo>
                  <a:pt x="3999044" y="0"/>
                  <a:pt x="4098142" y="99098"/>
                  <a:pt x="4098142" y="221341"/>
                </a:cubicBezTo>
                <a:lnTo>
                  <a:pt x="4098142" y="4536075"/>
                </a:lnTo>
                <a:cubicBezTo>
                  <a:pt x="4098142" y="4658318"/>
                  <a:pt x="3999044" y="4757416"/>
                  <a:pt x="3876801" y="4757416"/>
                </a:cubicBezTo>
                <a:lnTo>
                  <a:pt x="221341" y="4757416"/>
                </a:lnTo>
                <a:cubicBezTo>
                  <a:pt x="99098" y="4757416"/>
                  <a:pt x="0" y="4658318"/>
                  <a:pt x="0" y="4536075"/>
                </a:cubicBezTo>
                <a:lnTo>
                  <a:pt x="0" y="221341"/>
                </a:lnTo>
                <a:cubicBezTo>
                  <a:pt x="0" y="99098"/>
                  <a:pt x="99098" y="0"/>
                  <a:pt x="221341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3" name="标题 1"/>
          <p:cNvSpPr txBox="1"/>
          <p:nvPr/>
        </p:nvSpPr>
        <p:spPr>
          <a:xfrm>
            <a:off x="920222" y="417527"/>
            <a:ext cx="1003136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Water Treatment 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hlinkMouseOver r:id="" action="ppaction://noaction">
                  <a:snd r:embed="rId20" name="suction.wav"/>
                </a:hlinkMouseOver>
              </a:rPr>
              <a:t>Equipment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  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565340" y="471527"/>
            <a:ext cx="72000" cy="36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706781" y="471527"/>
            <a:ext cx="72000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6" name="标题 1"/>
          <p:cNvCxnSpPr/>
          <p:nvPr/>
        </p:nvCxnSpPr>
        <p:spPr>
          <a:xfrm>
            <a:off x="565150" y="958632"/>
            <a:ext cx="11049001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  <p:pic>
        <p:nvPicPr>
          <p:cNvPr id="27" name="图片 26" descr="W LOGO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59880" y="11430"/>
            <a:ext cx="1084580" cy="88201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4" grpId="0"/>
      <p:bldP spid="4" grpId="1"/>
      <p:bldP spid="5" grpId="0"/>
      <p:bldP spid="5" grpId="1"/>
      <p:bldP spid="11" grpId="0"/>
      <p:bldP spid="11" grpId="1"/>
      <p:bldP spid="12" grpId="0"/>
      <p:bldP spid="12" grpId="1"/>
      <p:bldP spid="17" grpId="0"/>
      <p:bldP spid="17" grpId="1"/>
      <p:bldP spid="18" grpId="0"/>
      <p:bldP spid="1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-99651"/>
            <a:ext cx="12192000" cy="6894786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20000"/>
                </a:schemeClr>
              </a:gs>
              <a:gs pos="61000">
                <a:schemeClr val="bg1">
                  <a:alpha val="14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6200000">
            <a:off x="660400" y="1355558"/>
            <a:ext cx="1933074" cy="1933074"/>
          </a:xfrm>
          <a:prstGeom prst="blockArc">
            <a:avLst>
              <a:gd name="adj1" fmla="val 10800000"/>
              <a:gd name="adj2" fmla="val 0"/>
              <a:gd name="adj3" fmla="val 10062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42996" y="1824316"/>
            <a:ext cx="1081605" cy="86273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800">
                <a:ln w="15875">
                  <a:solidFill>
                    <a:srgbClr val="40A8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5400000" flipH="1">
            <a:off x="3825970" y="1355558"/>
            <a:ext cx="1933074" cy="1933074"/>
          </a:xfrm>
          <a:prstGeom prst="blockArc">
            <a:avLst>
              <a:gd name="adj1" fmla="val 10800000"/>
              <a:gd name="adj2" fmla="val 0"/>
              <a:gd name="adj3" fmla="val 10062"/>
            </a:avLst>
          </a:prstGeom>
          <a:solidFill>
            <a:schemeClr val="bg1"/>
          </a:solidFill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5400000" flipH="1">
            <a:off x="8715470" y="3861665"/>
            <a:ext cx="1933074" cy="1933074"/>
          </a:xfrm>
          <a:prstGeom prst="blockArc">
            <a:avLst>
              <a:gd name="adj1" fmla="val 10800000"/>
              <a:gd name="adj2" fmla="val 0"/>
              <a:gd name="adj3" fmla="val 10062"/>
            </a:avLst>
          </a:prstGeom>
          <a:solidFill>
            <a:schemeClr val="bg1"/>
          </a:solidFill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602852" y="1824316"/>
            <a:ext cx="1081605" cy="86273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800">
                <a:ln w="15875">
                  <a:solidFill>
                    <a:srgbClr val="40A8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626803" y="2043475"/>
            <a:ext cx="3276935" cy="10882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1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Professional installation and commissioning teams ensure smooth setup of water treatment plants.
Rigorous testing and validation are conducted to ensure system performance.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5400000" flipH="1">
            <a:off x="9585826" y="1355558"/>
            <a:ext cx="1933074" cy="1933074"/>
          </a:xfrm>
          <a:prstGeom prst="blockArc">
            <a:avLst>
              <a:gd name="adj1" fmla="val 10800000"/>
              <a:gd name="adj2" fmla="val 0"/>
              <a:gd name="adj3" fmla="val 10062"/>
            </a:avLst>
          </a:prstGeom>
          <a:solidFill>
            <a:schemeClr val="bg1"/>
          </a:solidFill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744696" y="4389716"/>
            <a:ext cx="1081605" cy="86273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800">
                <a:ln w="15875">
                  <a:solidFill>
                    <a:srgbClr val="40A8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826842" y="2043475"/>
            <a:ext cx="3276935" cy="10882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1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Meddo offers comprehensive project consultation and design services.
Customized water treatment solutions are developed based on client requirements and site conditions.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16200000">
            <a:off x="1562100" y="3861665"/>
            <a:ext cx="1933074" cy="1933074"/>
          </a:xfrm>
          <a:prstGeom prst="blockArc">
            <a:avLst>
              <a:gd name="adj1" fmla="val 10800000"/>
              <a:gd name="adj2" fmla="val 0"/>
              <a:gd name="adj3" fmla="val 10062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728542" y="4549582"/>
            <a:ext cx="7366335" cy="10882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Ongoing technical support and training are provided to clients.
Meddo's technical team assists clients in mastering equipment operation and maintenance.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728544" y="4055674"/>
            <a:ext cx="7367956" cy="36217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F6CFE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Technical Support and Training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826844" y="1549567"/>
            <a:ext cx="3276935" cy="36217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F6CFE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Project Consultation and Design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16200000">
            <a:off x="6420255" y="1355558"/>
            <a:ext cx="1933074" cy="1933074"/>
          </a:xfrm>
          <a:prstGeom prst="blockArc">
            <a:avLst>
              <a:gd name="adj1" fmla="val 10800000"/>
              <a:gd name="adj2" fmla="val 0"/>
              <a:gd name="adj3" fmla="val 10062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626804" y="1549567"/>
            <a:ext cx="3276935" cy="36217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F6CFE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Installation and Commissioning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920222" y="417527"/>
            <a:ext cx="1003136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Services and 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hlinkMouseOver r:id="" action="ppaction://noaction">
                  <a:snd r:embed="rId1" name="type.wav"/>
                </a:hlinkMouseOver>
              </a:rPr>
              <a:t>Support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       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65340" y="471527"/>
            <a:ext cx="72000" cy="36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06781" y="471527"/>
            <a:ext cx="72000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1" name="标题 1"/>
          <p:cNvCxnSpPr/>
          <p:nvPr/>
        </p:nvCxnSpPr>
        <p:spPr>
          <a:xfrm>
            <a:off x="565150" y="958632"/>
            <a:ext cx="11049001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  <p:pic>
        <p:nvPicPr>
          <p:cNvPr id="22" name="图片 21" descr="W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810" y="0"/>
            <a:ext cx="1169670" cy="95059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5" grpId="0"/>
      <p:bldP spid="15" grpId="1"/>
      <p:bldP spid="11" grpId="0"/>
      <p:bldP spid="11" grpId="1"/>
      <p:bldP spid="17" grpId="0"/>
      <p:bldP spid="17" grpId="1"/>
      <p:bldP spid="8" grpId="0"/>
      <p:bldP spid="8" grpId="1"/>
      <p:bldP spid="14" grpId="0"/>
      <p:bldP spid="14" grpId="1"/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-36786"/>
            <a:ext cx="12192000" cy="6894786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20000"/>
                </a:schemeClr>
              </a:gs>
              <a:gs pos="61000">
                <a:schemeClr val="bg1">
                  <a:alpha val="14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alphaModFix amt="100000"/>
          </a:blip>
          <a:srcRect l="12683" r="12683"/>
          <a:stretch>
            <a:fillRect/>
          </a:stretch>
        </p:blipFill>
        <p:spPr>
          <a:xfrm>
            <a:off x="663574" y="1404729"/>
            <a:ext cx="3883979" cy="4415319"/>
          </a:xfrm>
          <a:custGeom>
            <a:avLst/>
            <a:gdLst/>
            <a:ahLst/>
            <a:cxnLst/>
            <a:rect l="l" t="t" r="r" b="b"/>
            <a:pathLst>
              <a:path w="3883979" h="4415319">
                <a:moveTo>
                  <a:pt x="0" y="647330"/>
                </a:moveTo>
                <a:cubicBezTo>
                  <a:pt x="0" y="289820"/>
                  <a:pt x="289820" y="0"/>
                  <a:pt x="647330" y="0"/>
                </a:cubicBezTo>
                <a:lnTo>
                  <a:pt x="3236649" y="0"/>
                </a:lnTo>
                <a:cubicBezTo>
                  <a:pt x="3594159" y="0"/>
                  <a:pt x="3883979" y="289820"/>
                  <a:pt x="3883979" y="647330"/>
                </a:cubicBezTo>
                <a:lnTo>
                  <a:pt x="3883979" y="3767989"/>
                </a:lnTo>
                <a:cubicBezTo>
                  <a:pt x="3883979" y="4125499"/>
                  <a:pt x="3594159" y="4415319"/>
                  <a:pt x="3236649" y="4415319"/>
                </a:cubicBezTo>
                <a:lnTo>
                  <a:pt x="647330" y="4415319"/>
                </a:lnTo>
                <a:cubicBezTo>
                  <a:pt x="289820" y="4415319"/>
                  <a:pt x="0" y="4125499"/>
                  <a:pt x="0" y="3767989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 flipV="1">
            <a:off x="3914775" y="4421077"/>
            <a:ext cx="7613651" cy="1408222"/>
          </a:xfrm>
          <a:prstGeom prst="round2Same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4181475" y="4521660"/>
            <a:ext cx="7124700" cy="394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Customer Feedback</a:t>
            </a: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4181475" y="4995233"/>
            <a:ext cx="7124700" cy="7769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9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Meddo values customer feedback and uses it to enhance product and service quality.
Regular follow- ups with clients ensure satisfaction and address any concerns promptly.</a:t>
            </a: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4286250" y="4937169"/>
            <a:ext cx="988449" cy="46800"/>
          </a:xfrm>
          <a:custGeom>
            <a:avLst/>
            <a:gdLst>
              <a:gd name="connsiteX0" fmla="*/ 442909 w 900000"/>
              <a:gd name="connsiteY0" fmla="*/ 0 h 46800"/>
              <a:gd name="connsiteX1" fmla="*/ 900000 w 900000"/>
              <a:gd name="connsiteY1" fmla="*/ 0 h 46800"/>
              <a:gd name="connsiteX2" fmla="*/ 900000 w 900000"/>
              <a:gd name="connsiteY2" fmla="*/ 46800 h 46800"/>
              <a:gd name="connsiteX3" fmla="*/ 442909 w 900000"/>
              <a:gd name="connsiteY3" fmla="*/ 46800 h 46800"/>
              <a:gd name="connsiteX4" fmla="*/ 442909 w 900000"/>
              <a:gd name="connsiteY4" fmla="*/ 46260 h 46800"/>
              <a:gd name="connsiteX5" fmla="*/ 0 w 900000"/>
              <a:gd name="connsiteY5" fmla="*/ 46260 h 46800"/>
              <a:gd name="connsiteX6" fmla="*/ 0 w 900000"/>
              <a:gd name="connsiteY6" fmla="*/ 541 h 46800"/>
              <a:gd name="connsiteX7" fmla="*/ 442909 w 900000"/>
              <a:gd name="connsiteY7" fmla="*/ 541 h 46800"/>
            </a:gdLst>
            <a:ahLst/>
            <a:cxnLst/>
            <a:rect l="l" t="t" r="r" b="b"/>
            <a:pathLst>
              <a:path w="900000" h="46800">
                <a:moveTo>
                  <a:pt x="442909" y="0"/>
                </a:moveTo>
                <a:lnTo>
                  <a:pt x="900000" y="0"/>
                </a:lnTo>
                <a:lnTo>
                  <a:pt x="900000" y="46800"/>
                </a:lnTo>
                <a:lnTo>
                  <a:pt x="442909" y="46800"/>
                </a:lnTo>
                <a:lnTo>
                  <a:pt x="442909" y="46260"/>
                </a:lnTo>
                <a:lnTo>
                  <a:pt x="0" y="46260"/>
                </a:lnTo>
                <a:lnTo>
                  <a:pt x="0" y="541"/>
                </a:lnTo>
                <a:lnTo>
                  <a:pt x="442909" y="541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3914775" y="1409700"/>
            <a:ext cx="7613651" cy="1408222"/>
          </a:xfrm>
          <a:prstGeom prst="round2Same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4181475" y="1510284"/>
            <a:ext cx="7124700" cy="394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Equipment Maintenance</a:t>
            </a: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4181475" y="1983857"/>
            <a:ext cx="7124700" cy="7769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9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Regular maintenance schedules are established to ensure long- term reliability of equipment.
Meddo's service team performs routine checks and repairs to prevent system failures.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4286250" y="1925793"/>
            <a:ext cx="988449" cy="46800"/>
          </a:xfrm>
          <a:custGeom>
            <a:avLst/>
            <a:gdLst>
              <a:gd name="connsiteX0" fmla="*/ 442909 w 900000"/>
              <a:gd name="connsiteY0" fmla="*/ 0 h 46800"/>
              <a:gd name="connsiteX1" fmla="*/ 900000 w 900000"/>
              <a:gd name="connsiteY1" fmla="*/ 0 h 46800"/>
              <a:gd name="connsiteX2" fmla="*/ 900000 w 900000"/>
              <a:gd name="connsiteY2" fmla="*/ 46800 h 46800"/>
              <a:gd name="connsiteX3" fmla="*/ 442909 w 900000"/>
              <a:gd name="connsiteY3" fmla="*/ 46800 h 46800"/>
              <a:gd name="connsiteX4" fmla="*/ 442909 w 900000"/>
              <a:gd name="connsiteY4" fmla="*/ 46260 h 46800"/>
              <a:gd name="connsiteX5" fmla="*/ 0 w 900000"/>
              <a:gd name="connsiteY5" fmla="*/ 46260 h 46800"/>
              <a:gd name="connsiteX6" fmla="*/ 0 w 900000"/>
              <a:gd name="connsiteY6" fmla="*/ 541 h 46800"/>
              <a:gd name="connsiteX7" fmla="*/ 442909 w 900000"/>
              <a:gd name="connsiteY7" fmla="*/ 541 h 46800"/>
            </a:gdLst>
            <a:ahLst/>
            <a:cxnLst/>
            <a:rect l="l" t="t" r="r" b="b"/>
            <a:pathLst>
              <a:path w="900000" h="46800">
                <a:moveTo>
                  <a:pt x="442909" y="0"/>
                </a:moveTo>
                <a:lnTo>
                  <a:pt x="900000" y="0"/>
                </a:lnTo>
                <a:lnTo>
                  <a:pt x="900000" y="46800"/>
                </a:lnTo>
                <a:lnTo>
                  <a:pt x="442909" y="46800"/>
                </a:lnTo>
                <a:lnTo>
                  <a:pt x="442909" y="46260"/>
                </a:lnTo>
                <a:lnTo>
                  <a:pt x="0" y="46260"/>
                </a:lnTo>
                <a:lnTo>
                  <a:pt x="0" y="541"/>
                </a:lnTo>
                <a:lnTo>
                  <a:pt x="442909" y="541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4712649" y="3522418"/>
            <a:ext cx="6487164" cy="8193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1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Continuous research and development efforts lead to system upgrades.
Clients benefit from improved performance and efficiency through regular upgrades.</a:t>
            </a:r>
            <a:endParaRPr kumimoji="1" lang="zh-CN" altLang="en-US"/>
          </a:p>
        </p:txBody>
      </p:sp>
      <p:grpSp>
        <p:nvGrpSpPr>
          <p:cNvPr id="13" name="组合 12"/>
          <p:cNvGrpSpPr/>
          <p:nvPr>
            <p:custDataLst>
              <p:tags r:id="rId11"/>
            </p:custDataLst>
          </p:nvPr>
        </p:nvGrpSpPr>
        <p:grpSpPr>
          <a:xfrm>
            <a:off x="4817424" y="3464355"/>
            <a:ext cx="900000" cy="46800"/>
            <a:chOff x="4817424" y="3464355"/>
            <a:chExt cx="900000" cy="46800"/>
          </a:xfrm>
        </p:grpSpPr>
        <p:sp>
          <p:nvSpPr>
            <p:cNvPr id="14" name="标题 1"/>
            <p:cNvSpPr txBox="1"/>
            <p:nvPr>
              <p:custDataLst>
                <p:tags r:id="rId12"/>
              </p:custDataLst>
            </p:nvPr>
          </p:nvSpPr>
          <p:spPr>
            <a:xfrm>
              <a:off x="5260333" y="3464355"/>
              <a:ext cx="457091" cy="46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5" name="标题 1"/>
            <p:cNvSpPr txBox="1"/>
            <p:nvPr>
              <p:custDataLst>
                <p:tags r:id="rId13"/>
              </p:custDataLst>
            </p:nvPr>
          </p:nvSpPr>
          <p:spPr>
            <a:xfrm>
              <a:off x="4817424" y="3464896"/>
              <a:ext cx="457091" cy="45719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>
            <a:off x="4712649" y="3048845"/>
            <a:ext cx="6487164" cy="5837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130A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System Upgrades</a:t>
            </a:r>
            <a:endParaRPr kumimoji="1" lang="zh-CN" altLang="en-US"/>
          </a:p>
        </p:txBody>
      </p:sp>
      <p:sp>
        <p:nvSpPr>
          <p:cNvPr id="17" name="标题 1">
            <a:hlinkClick r:id="" action="ppaction://noaction">
              <a:snd r:embed="rId15" name="suction.wav"/>
            </a:hlinkClick>
          </p:cNvPr>
          <p:cNvSpPr txBox="1"/>
          <p:nvPr/>
        </p:nvSpPr>
        <p:spPr>
          <a:xfrm>
            <a:off x="920222" y="417527"/>
            <a:ext cx="1003136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After-sales Service       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565340" y="471527"/>
            <a:ext cx="72000" cy="36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06781" y="471527"/>
            <a:ext cx="72000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0" name="标题 1"/>
          <p:cNvCxnSpPr/>
          <p:nvPr/>
        </p:nvCxnSpPr>
        <p:spPr>
          <a:xfrm>
            <a:off x="565150" y="958632"/>
            <a:ext cx="11049001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  <p:pic>
        <p:nvPicPr>
          <p:cNvPr id="21" name="图片 20" descr="W LOGO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47665" y="-10795"/>
            <a:ext cx="1193165" cy="96964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6" grpId="0"/>
      <p:bldP spid="16" grpId="1"/>
      <p:bldP spid="12" grpId="0"/>
      <p:bldP spid="12" grpId="1"/>
      <p:bldP spid="5" grpId="0"/>
      <p:bldP spid="5" grpId="1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30000"/>
          </a:blip>
          <a:srcRect l="183" r="183"/>
          <a:stretch>
            <a:fillRect/>
          </a:stretch>
        </p:blipFill>
        <p:spPr>
          <a:xfrm flipH="1">
            <a:off x="2" y="0"/>
            <a:ext cx="12191999" cy="6858000"/>
          </a:xfrm>
          <a:custGeom>
            <a:avLst/>
            <a:gdLst>
              <a:gd name="connsiteX0" fmla="*/ 12191999 w 12191999"/>
              <a:gd name="connsiteY0" fmla="*/ 0 h 6858000"/>
              <a:gd name="connsiteX1" fmla="*/ 0 w 12191999"/>
              <a:gd name="connsiteY1" fmla="*/ 0 h 6858000"/>
              <a:gd name="connsiteX2" fmla="*/ 0 w 12191999"/>
              <a:gd name="connsiteY2" fmla="*/ 6858000 h 6858000"/>
              <a:gd name="connsiteX3" fmla="*/ 12191999 w 12191999"/>
              <a:gd name="connsiteY3" fmla="*/ 6858000 h 6858000"/>
            </a:gdLst>
            <a:ahLst/>
            <a:cxnLst/>
            <a:rect l="l" t="t" r="r" b="b"/>
            <a:pathLst>
              <a:path w="12191999" h="6858000">
                <a:moveTo>
                  <a:pt x="12191999" y="0"/>
                </a:moveTo>
                <a:lnTo>
                  <a:pt x="0" y="0"/>
                </a:lnTo>
                <a:lnTo>
                  <a:pt x="0" y="6858000"/>
                </a:lnTo>
                <a:lnTo>
                  <a:pt x="12191999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1193801" y="1485900"/>
            <a:ext cx="10718800" cy="3957544"/>
          </a:xfrm>
          <a:prstGeom prst="roundRect">
            <a:avLst>
              <a:gd name="adj" fmla="val 6142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63500" sx="102000" sy="102000" algn="ctr" rotWithShape="0">
              <a:schemeClr val="accent1">
                <a:alpha val="1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1" y="6507676"/>
            <a:ext cx="12192000" cy="37407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1" y="6507676"/>
            <a:ext cx="3695700" cy="374072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H="1">
            <a:off x="1" y="0"/>
            <a:ext cx="3695700" cy="650817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flipH="1">
            <a:off x="147280" y="6391499"/>
            <a:ext cx="3751336" cy="501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alphaModFix amt="100000"/>
          </a:blip>
          <a:srcRect r="22104"/>
          <a:stretch>
            <a:fillRect/>
          </a:stretch>
        </p:blipFill>
        <p:spPr>
          <a:xfrm flipH="1">
            <a:off x="0" y="533871"/>
            <a:ext cx="5648797" cy="6280843"/>
          </a:xfrm>
          <a:custGeom>
            <a:avLst/>
            <a:gdLst>
              <a:gd name="connsiteX0" fmla="*/ 0 w 5648797"/>
              <a:gd name="connsiteY0" fmla="*/ 0 h 6280843"/>
              <a:gd name="connsiteX1" fmla="*/ 5648797 w 5648797"/>
              <a:gd name="connsiteY1" fmla="*/ 0 h 6280843"/>
              <a:gd name="connsiteX2" fmla="*/ 5648797 w 5648797"/>
              <a:gd name="connsiteY2" fmla="*/ 6280843 h 6280843"/>
              <a:gd name="connsiteX3" fmla="*/ 0 w 5648797"/>
              <a:gd name="connsiteY3" fmla="*/ 6280843 h 6280843"/>
            </a:gdLst>
            <a:ahLst/>
            <a:cxnLst/>
            <a:rect l="l" t="t" r="r" b="b"/>
            <a:pathLst>
              <a:path w="5648797" h="6280843">
                <a:moveTo>
                  <a:pt x="0" y="0"/>
                </a:moveTo>
                <a:lnTo>
                  <a:pt x="5648797" y="0"/>
                </a:lnTo>
                <a:lnTo>
                  <a:pt x="5648797" y="6280843"/>
                </a:lnTo>
                <a:lnTo>
                  <a:pt x="0" y="62808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 rot="5400000" flipH="1">
            <a:off x="9819528" y="3350372"/>
            <a:ext cx="3957544" cy="22859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73100" y="407654"/>
            <a:ext cx="1517650" cy="331287"/>
          </a:xfrm>
          <a:custGeom>
            <a:avLst/>
            <a:gdLst>
              <a:gd name="connsiteX0" fmla="*/ 1186363 w 1517650"/>
              <a:gd name="connsiteY0" fmla="*/ 0 h 331287"/>
              <a:gd name="connsiteX1" fmla="*/ 1352007 w 1517650"/>
              <a:gd name="connsiteY1" fmla="*/ 0 h 331287"/>
              <a:gd name="connsiteX2" fmla="*/ 1517650 w 1517650"/>
              <a:gd name="connsiteY2" fmla="*/ 165644 h 331287"/>
              <a:gd name="connsiteX3" fmla="*/ 1352007 w 1517650"/>
              <a:gd name="connsiteY3" fmla="*/ 331287 h 331287"/>
              <a:gd name="connsiteX4" fmla="*/ 1186363 w 1517650"/>
              <a:gd name="connsiteY4" fmla="*/ 331287 h 331287"/>
              <a:gd name="connsiteX5" fmla="*/ 1352007 w 1517650"/>
              <a:gd name="connsiteY5" fmla="*/ 165644 h 331287"/>
              <a:gd name="connsiteX6" fmla="*/ 889772 w 1517650"/>
              <a:gd name="connsiteY6" fmla="*/ 0 h 331287"/>
              <a:gd name="connsiteX7" fmla="*/ 1055416 w 1517650"/>
              <a:gd name="connsiteY7" fmla="*/ 0 h 331287"/>
              <a:gd name="connsiteX8" fmla="*/ 1221059 w 1517650"/>
              <a:gd name="connsiteY8" fmla="*/ 165644 h 331287"/>
              <a:gd name="connsiteX9" fmla="*/ 1055416 w 1517650"/>
              <a:gd name="connsiteY9" fmla="*/ 331287 h 331287"/>
              <a:gd name="connsiteX10" fmla="*/ 889772 w 1517650"/>
              <a:gd name="connsiteY10" fmla="*/ 331287 h 331287"/>
              <a:gd name="connsiteX11" fmla="*/ 1055416 w 1517650"/>
              <a:gd name="connsiteY11" fmla="*/ 165644 h 331287"/>
              <a:gd name="connsiteX12" fmla="*/ 593181 w 1517650"/>
              <a:gd name="connsiteY12" fmla="*/ 0 h 331287"/>
              <a:gd name="connsiteX13" fmla="*/ 758825 w 1517650"/>
              <a:gd name="connsiteY13" fmla="*/ 0 h 331287"/>
              <a:gd name="connsiteX14" fmla="*/ 924468 w 1517650"/>
              <a:gd name="connsiteY14" fmla="*/ 165644 h 331287"/>
              <a:gd name="connsiteX15" fmla="*/ 758825 w 1517650"/>
              <a:gd name="connsiteY15" fmla="*/ 331287 h 331287"/>
              <a:gd name="connsiteX16" fmla="*/ 593181 w 1517650"/>
              <a:gd name="connsiteY16" fmla="*/ 331287 h 331287"/>
              <a:gd name="connsiteX17" fmla="*/ 758825 w 1517650"/>
              <a:gd name="connsiteY17" fmla="*/ 165644 h 331287"/>
              <a:gd name="connsiteX18" fmla="*/ 296590 w 1517650"/>
              <a:gd name="connsiteY18" fmla="*/ 0 h 331287"/>
              <a:gd name="connsiteX19" fmla="*/ 462234 w 1517650"/>
              <a:gd name="connsiteY19" fmla="*/ 0 h 331287"/>
              <a:gd name="connsiteX20" fmla="*/ 627877 w 1517650"/>
              <a:gd name="connsiteY20" fmla="*/ 165644 h 331287"/>
              <a:gd name="connsiteX21" fmla="*/ 462234 w 1517650"/>
              <a:gd name="connsiteY21" fmla="*/ 331287 h 331287"/>
              <a:gd name="connsiteX22" fmla="*/ 296590 w 1517650"/>
              <a:gd name="connsiteY22" fmla="*/ 331287 h 331287"/>
              <a:gd name="connsiteX23" fmla="*/ 462234 w 1517650"/>
              <a:gd name="connsiteY23" fmla="*/ 165644 h 331287"/>
              <a:gd name="connsiteX24" fmla="*/ 0 w 1517650"/>
              <a:gd name="connsiteY24" fmla="*/ 0 h 331287"/>
              <a:gd name="connsiteX25" fmla="*/ 165644 w 1517650"/>
              <a:gd name="connsiteY25" fmla="*/ 0 h 331287"/>
              <a:gd name="connsiteX26" fmla="*/ 331287 w 1517650"/>
              <a:gd name="connsiteY26" fmla="*/ 165644 h 331287"/>
              <a:gd name="connsiteX27" fmla="*/ 165644 w 1517650"/>
              <a:gd name="connsiteY27" fmla="*/ 331287 h 331287"/>
              <a:gd name="connsiteX28" fmla="*/ 0 w 1517650"/>
              <a:gd name="connsiteY28" fmla="*/ 331287 h 331287"/>
              <a:gd name="connsiteX29" fmla="*/ 165644 w 1517650"/>
              <a:gd name="connsiteY29" fmla="*/ 165644 h 331287"/>
            </a:gdLst>
            <a:ahLst/>
            <a:cxnLst/>
            <a:rect l="l" t="t" r="r" b="b"/>
            <a:pathLst>
              <a:path w="1517650" h="331287">
                <a:moveTo>
                  <a:pt x="1186363" y="0"/>
                </a:moveTo>
                <a:lnTo>
                  <a:pt x="1352007" y="0"/>
                </a:lnTo>
                <a:lnTo>
                  <a:pt x="1517650" y="165644"/>
                </a:lnTo>
                <a:lnTo>
                  <a:pt x="1352007" y="331287"/>
                </a:lnTo>
                <a:lnTo>
                  <a:pt x="1186363" y="331287"/>
                </a:lnTo>
                <a:lnTo>
                  <a:pt x="1352007" y="165644"/>
                </a:lnTo>
                <a:close/>
                <a:moveTo>
                  <a:pt x="889772" y="0"/>
                </a:moveTo>
                <a:lnTo>
                  <a:pt x="1055416" y="0"/>
                </a:lnTo>
                <a:lnTo>
                  <a:pt x="1221059" y="165644"/>
                </a:lnTo>
                <a:lnTo>
                  <a:pt x="1055416" y="331287"/>
                </a:lnTo>
                <a:lnTo>
                  <a:pt x="889772" y="331287"/>
                </a:lnTo>
                <a:lnTo>
                  <a:pt x="1055416" y="165644"/>
                </a:lnTo>
                <a:close/>
                <a:moveTo>
                  <a:pt x="593181" y="0"/>
                </a:moveTo>
                <a:lnTo>
                  <a:pt x="758825" y="0"/>
                </a:lnTo>
                <a:lnTo>
                  <a:pt x="924468" y="165644"/>
                </a:lnTo>
                <a:lnTo>
                  <a:pt x="758825" y="331287"/>
                </a:lnTo>
                <a:lnTo>
                  <a:pt x="593181" y="331287"/>
                </a:lnTo>
                <a:lnTo>
                  <a:pt x="758825" y="165644"/>
                </a:lnTo>
                <a:close/>
                <a:moveTo>
                  <a:pt x="296590" y="0"/>
                </a:moveTo>
                <a:lnTo>
                  <a:pt x="462234" y="0"/>
                </a:lnTo>
                <a:lnTo>
                  <a:pt x="627877" y="165644"/>
                </a:lnTo>
                <a:lnTo>
                  <a:pt x="462234" y="331287"/>
                </a:lnTo>
                <a:lnTo>
                  <a:pt x="296590" y="331287"/>
                </a:lnTo>
                <a:lnTo>
                  <a:pt x="462234" y="165644"/>
                </a:lnTo>
                <a:close/>
                <a:moveTo>
                  <a:pt x="0" y="0"/>
                </a:moveTo>
                <a:lnTo>
                  <a:pt x="165644" y="0"/>
                </a:lnTo>
                <a:lnTo>
                  <a:pt x="331287" y="165644"/>
                </a:lnTo>
                <a:lnTo>
                  <a:pt x="165644" y="331287"/>
                </a:lnTo>
                <a:lnTo>
                  <a:pt x="0" y="331287"/>
                </a:lnTo>
                <a:lnTo>
                  <a:pt x="165644" y="165644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alphaModFix amt="100000"/>
          </a:blip>
          <a:srcRect l="11999" r="11999"/>
          <a:stretch>
            <a:fillRect/>
          </a:stretch>
        </p:blipFill>
        <p:spPr>
          <a:xfrm>
            <a:off x="0" y="1232368"/>
            <a:ext cx="4890534" cy="3606331"/>
          </a:xfrm>
          <a:custGeom>
            <a:avLst/>
            <a:gdLst>
              <a:gd name="connsiteX0" fmla="*/ 0 w 4890534"/>
              <a:gd name="connsiteY0" fmla="*/ 0 h 3606331"/>
              <a:gd name="connsiteX1" fmla="*/ 4890534 w 4890534"/>
              <a:gd name="connsiteY1" fmla="*/ 0 h 3606331"/>
              <a:gd name="connsiteX2" fmla="*/ 4890534 w 4890534"/>
              <a:gd name="connsiteY2" fmla="*/ 3606331 h 3606331"/>
              <a:gd name="connsiteX3" fmla="*/ 0 w 4890534"/>
              <a:gd name="connsiteY3" fmla="*/ 3606331 h 3606331"/>
            </a:gdLst>
            <a:ahLst/>
            <a:cxnLst/>
            <a:rect l="l" t="t" r="r" b="b"/>
            <a:pathLst>
              <a:path w="4890534" h="3606331">
                <a:moveTo>
                  <a:pt x="0" y="0"/>
                </a:moveTo>
                <a:lnTo>
                  <a:pt x="4890534" y="0"/>
                </a:lnTo>
                <a:lnTo>
                  <a:pt x="4890534" y="3606331"/>
                </a:lnTo>
                <a:lnTo>
                  <a:pt x="0" y="360633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" name="标题 1"/>
          <p:cNvSpPr txBox="1"/>
          <p:nvPr/>
        </p:nvSpPr>
        <p:spPr>
          <a:xfrm flipH="1">
            <a:off x="4692220" y="871397"/>
            <a:ext cx="931776" cy="93177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flipH="1">
            <a:off x="4841787" y="1025198"/>
            <a:ext cx="632641" cy="624173"/>
          </a:xfrm>
          <a:custGeom>
            <a:avLst/>
            <a:gdLst>
              <a:gd name="connsiteX0" fmla="*/ 1371696 w 1870330"/>
              <a:gd name="connsiteY0" fmla="*/ 1296270 h 1845296"/>
              <a:gd name="connsiteX1" fmla="*/ 1371696 w 1870330"/>
              <a:gd name="connsiteY1" fmla="*/ 1371136 h 1845296"/>
              <a:gd name="connsiteX2" fmla="*/ 1671448 w 1870330"/>
              <a:gd name="connsiteY2" fmla="*/ 1371136 h 1845296"/>
              <a:gd name="connsiteX3" fmla="*/ 1671448 w 1870330"/>
              <a:gd name="connsiteY3" fmla="*/ 1296270 h 1845296"/>
              <a:gd name="connsiteX4" fmla="*/ 1371696 w 1870330"/>
              <a:gd name="connsiteY4" fmla="*/ 996899 h 1845296"/>
              <a:gd name="connsiteX5" fmla="*/ 1371696 w 1870330"/>
              <a:gd name="connsiteY5" fmla="*/ 1071765 h 1845296"/>
              <a:gd name="connsiteX6" fmla="*/ 1671448 w 1870330"/>
              <a:gd name="connsiteY6" fmla="*/ 1071765 h 1845296"/>
              <a:gd name="connsiteX7" fmla="*/ 1671448 w 1870330"/>
              <a:gd name="connsiteY7" fmla="*/ 996899 h 1845296"/>
              <a:gd name="connsiteX8" fmla="*/ 1371696 w 1870330"/>
              <a:gd name="connsiteY8" fmla="*/ 747820 h 1845296"/>
              <a:gd name="connsiteX9" fmla="*/ 1371696 w 1870330"/>
              <a:gd name="connsiteY9" fmla="*/ 822401 h 1845296"/>
              <a:gd name="connsiteX10" fmla="*/ 1671448 w 1870330"/>
              <a:gd name="connsiteY10" fmla="*/ 822401 h 1845296"/>
              <a:gd name="connsiteX11" fmla="*/ 1671448 w 1870330"/>
              <a:gd name="connsiteY11" fmla="*/ 747820 h 1845296"/>
              <a:gd name="connsiteX12" fmla="*/ 1371696 w 1870330"/>
              <a:gd name="connsiteY12" fmla="*/ 473405 h 1845296"/>
              <a:gd name="connsiteX13" fmla="*/ 1371696 w 1870330"/>
              <a:gd name="connsiteY13" fmla="*/ 547986 h 1845296"/>
              <a:gd name="connsiteX14" fmla="*/ 1671448 w 1870330"/>
              <a:gd name="connsiteY14" fmla="*/ 547986 h 1845296"/>
              <a:gd name="connsiteX15" fmla="*/ 1671448 w 1870330"/>
              <a:gd name="connsiteY15" fmla="*/ 473405 h 1845296"/>
              <a:gd name="connsiteX16" fmla="*/ 1221963 w 1870330"/>
              <a:gd name="connsiteY16" fmla="*/ 224040 h 1845296"/>
              <a:gd name="connsiteX17" fmla="*/ 1794130 w 1870330"/>
              <a:gd name="connsiteY17" fmla="*/ 224040 h 1845296"/>
              <a:gd name="connsiteX18" fmla="*/ 1870330 w 1870330"/>
              <a:gd name="connsiteY18" fmla="*/ 298811 h 1845296"/>
              <a:gd name="connsiteX19" fmla="*/ 1870330 w 1870330"/>
              <a:gd name="connsiteY19" fmla="*/ 1570971 h 1845296"/>
              <a:gd name="connsiteX20" fmla="*/ 1794130 w 1870330"/>
              <a:gd name="connsiteY20" fmla="*/ 1645742 h 1845296"/>
              <a:gd name="connsiteX21" fmla="*/ 1221963 w 1870330"/>
              <a:gd name="connsiteY21" fmla="*/ 1645742 h 1845296"/>
              <a:gd name="connsiteX22" fmla="*/ 1221963 w 1870330"/>
              <a:gd name="connsiteY22" fmla="*/ 1383804 h 1845296"/>
              <a:gd name="connsiteX23" fmla="*/ 1298163 w 1870330"/>
              <a:gd name="connsiteY23" fmla="*/ 1383804 h 1845296"/>
              <a:gd name="connsiteX24" fmla="*/ 1298163 w 1870330"/>
              <a:gd name="connsiteY24" fmla="*/ 1309033 h 1845296"/>
              <a:gd name="connsiteX25" fmla="*/ 1221963 w 1870330"/>
              <a:gd name="connsiteY25" fmla="*/ 1309033 h 1845296"/>
              <a:gd name="connsiteX26" fmla="*/ 1221963 w 1870330"/>
              <a:gd name="connsiteY26" fmla="*/ 1084434 h 1845296"/>
              <a:gd name="connsiteX27" fmla="*/ 1298163 w 1870330"/>
              <a:gd name="connsiteY27" fmla="*/ 1084434 h 1845296"/>
              <a:gd name="connsiteX28" fmla="*/ 1298163 w 1870330"/>
              <a:gd name="connsiteY28" fmla="*/ 1009662 h 1845296"/>
              <a:gd name="connsiteX29" fmla="*/ 1221963 w 1870330"/>
              <a:gd name="connsiteY29" fmla="*/ 1009662 h 1845296"/>
              <a:gd name="connsiteX30" fmla="*/ 1221963 w 1870330"/>
              <a:gd name="connsiteY30" fmla="*/ 822496 h 1845296"/>
              <a:gd name="connsiteX31" fmla="*/ 1298163 w 1870330"/>
              <a:gd name="connsiteY31" fmla="*/ 822496 h 1845296"/>
              <a:gd name="connsiteX32" fmla="*/ 1298163 w 1870330"/>
              <a:gd name="connsiteY32" fmla="*/ 747725 h 1845296"/>
              <a:gd name="connsiteX33" fmla="*/ 1221963 w 1870330"/>
              <a:gd name="connsiteY33" fmla="*/ 747725 h 1845296"/>
              <a:gd name="connsiteX34" fmla="*/ 1221963 w 1870330"/>
              <a:gd name="connsiteY34" fmla="*/ 560654 h 1845296"/>
              <a:gd name="connsiteX35" fmla="*/ 1298163 w 1870330"/>
              <a:gd name="connsiteY35" fmla="*/ 560654 h 1845296"/>
              <a:gd name="connsiteX36" fmla="*/ 1298163 w 1870330"/>
              <a:gd name="connsiteY36" fmla="*/ 485883 h 1845296"/>
              <a:gd name="connsiteX37" fmla="*/ 1221963 w 1870330"/>
              <a:gd name="connsiteY37" fmla="*/ 485883 h 1845296"/>
              <a:gd name="connsiteX38" fmla="*/ 1054227 w 1870330"/>
              <a:gd name="connsiteY38" fmla="*/ 393 h 1845296"/>
              <a:gd name="connsiteX39" fmla="*/ 1054132 w 1870330"/>
              <a:gd name="connsiteY39" fmla="*/ 869 h 1845296"/>
              <a:gd name="connsiteX40" fmla="*/ 1083754 w 1870330"/>
              <a:gd name="connsiteY40" fmla="*/ 7727 h 1845296"/>
              <a:gd name="connsiteX41" fmla="*/ 1097470 w 1870330"/>
              <a:gd name="connsiteY41" fmla="*/ 36302 h 1845296"/>
              <a:gd name="connsiteX42" fmla="*/ 1097470 w 1870330"/>
              <a:gd name="connsiteY42" fmla="*/ 1808714 h 1845296"/>
              <a:gd name="connsiteX43" fmla="*/ 1083754 w 1870330"/>
              <a:gd name="connsiteY43" fmla="*/ 1837289 h 1845296"/>
              <a:gd name="connsiteX44" fmla="*/ 1060895 w 1870330"/>
              <a:gd name="connsiteY44" fmla="*/ 1845290 h 1845296"/>
              <a:gd name="connsiteX45" fmla="*/ 1053941 w 1870330"/>
              <a:gd name="connsiteY45" fmla="*/ 1844148 h 1845296"/>
              <a:gd name="connsiteX46" fmla="*/ 29623 w 1870330"/>
              <a:gd name="connsiteY46" fmla="*/ 1647932 h 1845296"/>
              <a:gd name="connsiteX47" fmla="*/ 0 w 1870330"/>
              <a:gd name="connsiteY47" fmla="*/ 1611071 h 1845296"/>
              <a:gd name="connsiteX48" fmla="*/ 0 w 1870330"/>
              <a:gd name="connsiteY48" fmla="*/ 233375 h 1845296"/>
              <a:gd name="connsiteX49" fmla="*/ 29813 w 1870330"/>
              <a:gd name="connsiteY49" fmla="*/ 196513 h 1845296"/>
            </a:gdLst>
            <a:ahLst/>
            <a:cxnLst/>
            <a:rect l="l" t="t" r="r" b="b"/>
            <a:pathLst>
              <a:path w="1870330" h="1845296">
                <a:moveTo>
                  <a:pt x="1371696" y="1296270"/>
                </a:moveTo>
                <a:lnTo>
                  <a:pt x="1371696" y="1371136"/>
                </a:lnTo>
                <a:lnTo>
                  <a:pt x="1671448" y="1371136"/>
                </a:lnTo>
                <a:lnTo>
                  <a:pt x="1671448" y="1296270"/>
                </a:lnTo>
                <a:close/>
                <a:moveTo>
                  <a:pt x="1371696" y="996899"/>
                </a:moveTo>
                <a:lnTo>
                  <a:pt x="1371696" y="1071765"/>
                </a:lnTo>
                <a:lnTo>
                  <a:pt x="1671448" y="1071765"/>
                </a:lnTo>
                <a:lnTo>
                  <a:pt x="1671448" y="996899"/>
                </a:lnTo>
                <a:close/>
                <a:moveTo>
                  <a:pt x="1371696" y="747820"/>
                </a:moveTo>
                <a:lnTo>
                  <a:pt x="1371696" y="822401"/>
                </a:lnTo>
                <a:lnTo>
                  <a:pt x="1671448" y="822401"/>
                </a:lnTo>
                <a:lnTo>
                  <a:pt x="1671448" y="747820"/>
                </a:lnTo>
                <a:close/>
                <a:moveTo>
                  <a:pt x="1371696" y="473405"/>
                </a:moveTo>
                <a:lnTo>
                  <a:pt x="1371696" y="547986"/>
                </a:lnTo>
                <a:lnTo>
                  <a:pt x="1671448" y="547986"/>
                </a:lnTo>
                <a:lnTo>
                  <a:pt x="1671448" y="473405"/>
                </a:lnTo>
                <a:close/>
                <a:moveTo>
                  <a:pt x="1221963" y="224040"/>
                </a:moveTo>
                <a:lnTo>
                  <a:pt x="1794130" y="224040"/>
                </a:lnTo>
                <a:cubicBezTo>
                  <a:pt x="1835792" y="223723"/>
                  <a:pt x="1869863" y="257155"/>
                  <a:pt x="1870330" y="298811"/>
                </a:cubicBezTo>
                <a:lnTo>
                  <a:pt x="1870330" y="1570971"/>
                </a:lnTo>
                <a:cubicBezTo>
                  <a:pt x="1869863" y="1612623"/>
                  <a:pt x="1835792" y="1646056"/>
                  <a:pt x="1794130" y="1645742"/>
                </a:cubicBezTo>
                <a:lnTo>
                  <a:pt x="1221963" y="1645742"/>
                </a:lnTo>
                <a:lnTo>
                  <a:pt x="1221963" y="1383804"/>
                </a:lnTo>
                <a:lnTo>
                  <a:pt x="1298163" y="1383804"/>
                </a:lnTo>
                <a:lnTo>
                  <a:pt x="1298163" y="1309033"/>
                </a:lnTo>
                <a:lnTo>
                  <a:pt x="1221963" y="1309033"/>
                </a:lnTo>
                <a:lnTo>
                  <a:pt x="1221963" y="1084434"/>
                </a:lnTo>
                <a:lnTo>
                  <a:pt x="1298163" y="1084434"/>
                </a:lnTo>
                <a:lnTo>
                  <a:pt x="1298163" y="1009662"/>
                </a:lnTo>
                <a:lnTo>
                  <a:pt x="1221963" y="1009662"/>
                </a:lnTo>
                <a:lnTo>
                  <a:pt x="1221963" y="822496"/>
                </a:lnTo>
                <a:lnTo>
                  <a:pt x="1298163" y="822496"/>
                </a:lnTo>
                <a:lnTo>
                  <a:pt x="1298163" y="747725"/>
                </a:lnTo>
                <a:lnTo>
                  <a:pt x="1221963" y="747725"/>
                </a:lnTo>
                <a:lnTo>
                  <a:pt x="1221963" y="560654"/>
                </a:lnTo>
                <a:lnTo>
                  <a:pt x="1298163" y="560654"/>
                </a:lnTo>
                <a:lnTo>
                  <a:pt x="1298163" y="485883"/>
                </a:lnTo>
                <a:lnTo>
                  <a:pt x="1221963" y="485883"/>
                </a:lnTo>
                <a:close/>
                <a:moveTo>
                  <a:pt x="1054227" y="393"/>
                </a:moveTo>
                <a:lnTo>
                  <a:pt x="1054132" y="869"/>
                </a:lnTo>
                <a:cubicBezTo>
                  <a:pt x="1064533" y="-1498"/>
                  <a:pt x="1075449" y="1029"/>
                  <a:pt x="1083754" y="7727"/>
                </a:cubicBezTo>
                <a:cubicBezTo>
                  <a:pt x="1092260" y="14808"/>
                  <a:pt x="1097261" y="25237"/>
                  <a:pt x="1097470" y="36302"/>
                </a:cubicBezTo>
                <a:lnTo>
                  <a:pt x="1097470" y="1808714"/>
                </a:lnTo>
                <a:cubicBezTo>
                  <a:pt x="1097271" y="1819783"/>
                  <a:pt x="1092260" y="1830212"/>
                  <a:pt x="1083754" y="1837289"/>
                </a:cubicBezTo>
                <a:cubicBezTo>
                  <a:pt x="1077344" y="1842614"/>
                  <a:pt x="1069229" y="1845452"/>
                  <a:pt x="1060895" y="1845290"/>
                </a:cubicBezTo>
                <a:cubicBezTo>
                  <a:pt x="1058551" y="1845100"/>
                  <a:pt x="1056227" y="1844719"/>
                  <a:pt x="1053941" y="1844148"/>
                </a:cubicBezTo>
                <a:lnTo>
                  <a:pt x="29623" y="1647932"/>
                </a:lnTo>
                <a:cubicBezTo>
                  <a:pt x="12259" y="1644227"/>
                  <a:pt x="-124" y="1628825"/>
                  <a:pt x="0" y="1611071"/>
                </a:cubicBezTo>
                <a:lnTo>
                  <a:pt x="0" y="233375"/>
                </a:lnTo>
                <a:cubicBezTo>
                  <a:pt x="-105" y="215558"/>
                  <a:pt x="12373" y="200139"/>
                  <a:pt x="29813" y="19651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184044" y="1854984"/>
            <a:ext cx="2643253" cy="13234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10000"/>
              </a:lnSpc>
            </a:pPr>
            <a:r>
              <a:rPr kumimoji="1" lang="en-US" altLang="zh-CN" sz="8000">
                <a:ln w="12700">
                  <a:noFill/>
                </a:ln>
                <a:solidFill>
                  <a:srgbClr val="0130A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677718" y="1867016"/>
            <a:ext cx="1728390" cy="13234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10000"/>
              </a:lnSpc>
            </a:pPr>
            <a:r>
              <a:rPr kumimoji="1" lang="en-US" altLang="zh-CN" sz="8000">
                <a:ln w="12700">
                  <a:noFill/>
                </a:ln>
                <a:solidFill>
                  <a:srgbClr val="0130A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04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137484" y="2896810"/>
            <a:ext cx="6597316" cy="24105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5200">
                <a:ln w="12700">
                  <a:noFill/>
                </a:ln>
                <a:solidFill>
                  <a:srgbClr val="17171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Market </a:t>
            </a:r>
            <a:r>
              <a:rPr kumimoji="1" lang="en-US" altLang="zh-CN" sz="5200">
                <a:ln w="12700">
                  <a:noFill/>
                </a:ln>
                <a:solidFill>
                  <a:srgbClr val="17171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hlinkMouseOver r:id="" action="ppaction://noaction">
                  <a:snd r:embed="rId5" name="click.wav"/>
                </a:hlinkMouseOver>
              </a:rPr>
              <a:t>Analysis</a:t>
            </a:r>
            <a:r>
              <a:rPr kumimoji="1" lang="en-US" altLang="zh-CN" sz="5200">
                <a:ln w="12700">
                  <a:noFill/>
                </a:ln>
                <a:solidFill>
                  <a:srgbClr val="17171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 and Outlook</a:t>
            </a:r>
            <a:endParaRPr kumimoji="1" lang="zh-CN" altLang="en-US"/>
          </a:p>
        </p:txBody>
      </p:sp>
      <p:pic>
        <p:nvPicPr>
          <p:cNvPr id="18" name="图片 17" descr="W 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8435" y="31750"/>
            <a:ext cx="1476375" cy="120078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-36786"/>
            <a:ext cx="12192000" cy="6894786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20000"/>
                </a:schemeClr>
              </a:gs>
              <a:gs pos="61000">
                <a:schemeClr val="bg1">
                  <a:alpha val="14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 flipV="1">
            <a:off x="5186689" y="1435463"/>
            <a:ext cx="603060" cy="7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5186689" y="2094103"/>
            <a:ext cx="5960282" cy="6258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Water scarcity is a growing global issue, particularly in the Middle East and Africa.
Increasing population, urbanization, and industrialization are driving up water demand.</a:t>
            </a: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5186689" y="1631405"/>
            <a:ext cx="5960282" cy="4028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Water Scarcity</a:t>
            </a: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 flipV="1">
            <a:off x="5186689" y="3046548"/>
            <a:ext cx="603060" cy="7295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5186689" y="3705188"/>
            <a:ext cx="5960282" cy="6258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The water treatment market is experiencing rapid growth due to increasing demand for clean water.
Governments are implementing policies to support the development and application of water treatment technologies.</a:t>
            </a: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5186689" y="3242490"/>
            <a:ext cx="5960282" cy="4028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Market Demand</a:t>
            </a:r>
            <a:endParaRPr kumimoji="1" lang="zh-CN" altLang="en-US"/>
          </a:p>
        </p:txBody>
      </p:sp>
      <p:cxnSp>
        <p:nvCxnSpPr>
          <p:cNvPr id="9" name="标题 1"/>
          <p:cNvCxnSpPr/>
          <p:nvPr>
            <p:custDataLst>
              <p:tags r:id="rId7"/>
            </p:custDataLst>
          </p:nvPr>
        </p:nvCxnSpPr>
        <p:spPr>
          <a:xfrm>
            <a:off x="5136606" y="2741746"/>
            <a:ext cx="6036491" cy="0"/>
          </a:xfrm>
          <a:prstGeom prst="line">
            <a:avLst/>
          </a:prstGeom>
          <a:noFill/>
          <a:ln w="12700" cap="sq">
            <a:solidFill>
              <a:schemeClr val="bg1">
                <a:lumMod val="95000"/>
              </a:schemeClr>
            </a:solidFill>
            <a:miter/>
          </a:ln>
        </p:spPr>
      </p:cxn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 flipV="1">
            <a:off x="5186689" y="4762136"/>
            <a:ext cx="603060" cy="7295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5186689" y="5420776"/>
            <a:ext cx="5960282" cy="6258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Advancements in technology are making water treatment more efficient and cost- effective.
The trend towards decentralized and sustainable water systems is gaining momentum.</a:t>
            </a: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5186689" y="4958078"/>
            <a:ext cx="5960282" cy="4028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Industry Trends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1800000" flipV="1">
            <a:off x="660400" y="4068344"/>
            <a:ext cx="3753394" cy="93181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19800000">
            <a:off x="660400" y="2356390"/>
            <a:ext cx="3753394" cy="93181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39836" y="3212368"/>
            <a:ext cx="3753394" cy="931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966261" y="3578129"/>
            <a:ext cx="200297" cy="200297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7" name="标题 1"/>
          <p:cNvCxnSpPr/>
          <p:nvPr>
            <p:custDataLst>
              <p:tags r:id="rId11"/>
            </p:custDataLst>
          </p:nvPr>
        </p:nvCxnSpPr>
        <p:spPr>
          <a:xfrm>
            <a:off x="5136606" y="4431208"/>
            <a:ext cx="6036491" cy="0"/>
          </a:xfrm>
          <a:prstGeom prst="line">
            <a:avLst/>
          </a:prstGeom>
          <a:noFill/>
          <a:ln w="12700" cap="sq">
            <a:solidFill>
              <a:schemeClr val="bg1">
                <a:lumMod val="95000"/>
              </a:schemeClr>
            </a:solidFill>
            <a:miter/>
          </a:ln>
        </p:spPr>
      </p:cxnSp>
      <p:sp>
        <p:nvSpPr>
          <p:cNvPr id="18" name="标题 1"/>
          <p:cNvSpPr txBox="1"/>
          <p:nvPr>
            <p:custDataLst>
              <p:tags r:id="rId12"/>
            </p:custDataLst>
          </p:nvPr>
        </p:nvSpPr>
        <p:spPr>
          <a:xfrm>
            <a:off x="3783709" y="3499914"/>
            <a:ext cx="368620" cy="356726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3"/>
            </p:custDataLst>
          </p:nvPr>
        </p:nvSpPr>
        <p:spPr>
          <a:xfrm>
            <a:off x="3618246" y="1914110"/>
            <a:ext cx="368620" cy="340999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14"/>
            </p:custDataLst>
          </p:nvPr>
        </p:nvSpPr>
        <p:spPr>
          <a:xfrm>
            <a:off x="3618246" y="5078722"/>
            <a:ext cx="368620" cy="334196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847832" y="381332"/>
            <a:ext cx="1003136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Market Status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565340" y="471527"/>
            <a:ext cx="72000" cy="36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706781" y="471527"/>
            <a:ext cx="72000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4" name="标题 1"/>
          <p:cNvCxnSpPr/>
          <p:nvPr/>
        </p:nvCxnSpPr>
        <p:spPr>
          <a:xfrm>
            <a:off x="565150" y="958632"/>
            <a:ext cx="11049001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  <p:pic>
        <p:nvPicPr>
          <p:cNvPr id="25" name="图片 24" descr="W LOGO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24755" y="-11430"/>
            <a:ext cx="1263650" cy="102679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1" grpId="0"/>
      <p:bldP spid="11" grpId="1"/>
      <p:bldP spid="7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-36786"/>
            <a:ext cx="12192000" cy="6894786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20000"/>
                </a:schemeClr>
              </a:gs>
              <a:gs pos="61000">
                <a:schemeClr val="bg1">
                  <a:alpha val="14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849899" y="3260490"/>
            <a:ext cx="7521" cy="162777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753879" y="2559271"/>
            <a:ext cx="3074043" cy="43227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0" scaled="0"/>
          </a:gradFill>
          <a:ln w="12700" cap="sq">
            <a:noFill/>
            <a:miter/>
          </a:ln>
          <a:effectLst>
            <a:outerShdw blurRad="19050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39605" y="2529556"/>
            <a:ext cx="2903720" cy="4917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Market Position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753878" y="3182654"/>
            <a:ext cx="154800" cy="155672"/>
          </a:xfrm>
          <a:prstGeom prst="flowChartConnector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961351" y="3115248"/>
            <a:ext cx="2982556" cy="17691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9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Meddo holds a strong position in the water treatment market, particularly in challenging environments.
Our innovative solutions and extensive experience give us a competitive edge.</a:t>
            </a:r>
            <a:endParaRPr kumimoji="1"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4525159" y="3260490"/>
            <a:ext cx="7521" cy="162777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标题 1"/>
          <p:cNvSpPr txBox="1"/>
          <p:nvPr>
            <p:custDataLst>
              <p:tags r:id="rId3"/>
            </p:custDataLst>
          </p:nvPr>
        </p:nvSpPr>
        <p:spPr>
          <a:xfrm>
            <a:off x="4470285" y="2559271"/>
            <a:ext cx="3074043" cy="432278"/>
          </a:xfrm>
          <a:prstGeom prst="round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0" scaled="0"/>
          </a:gradFill>
          <a:ln w="12700" cap="sq">
            <a:noFill/>
            <a:miter/>
          </a:ln>
          <a:effectLst>
            <a:outerShdw blurRad="19050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4"/>
            </p:custDataLst>
          </p:nvPr>
        </p:nvSpPr>
        <p:spPr>
          <a:xfrm>
            <a:off x="4556011" y="2529556"/>
            <a:ext cx="2903720" cy="4917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Strategic Partnerships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5"/>
            </p:custDataLst>
          </p:nvPr>
        </p:nvSpPr>
        <p:spPr>
          <a:xfrm>
            <a:off x="4433889" y="3182654"/>
            <a:ext cx="154800" cy="155672"/>
          </a:xfrm>
          <a:prstGeom prst="flowChartConnector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6"/>
            </p:custDataLst>
          </p:nvPr>
        </p:nvSpPr>
        <p:spPr>
          <a:xfrm>
            <a:off x="4616493" y="3115248"/>
            <a:ext cx="2982556" cy="17691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Meddo collaborates with leading technology providers and research institutions.
Strategic partnerships enhance our ability to deliver cutting- edge solutions.</a:t>
            </a:r>
            <a:endParaRPr kumimoji="1" lang="zh-CN" altLang="en-US"/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8185302" y="3260490"/>
            <a:ext cx="7521" cy="162777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标题 1"/>
          <p:cNvSpPr txBox="1"/>
          <p:nvPr>
            <p:custDataLst>
              <p:tags r:id="rId8"/>
            </p:custDataLst>
          </p:nvPr>
        </p:nvSpPr>
        <p:spPr>
          <a:xfrm>
            <a:off x="8304570" y="3115248"/>
            <a:ext cx="2982555" cy="18256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Meddo is committed to continuous innovation and expansion.
We aim to become a global leader in water treatment solutions by 2030.</a:t>
            </a: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9"/>
            </p:custDataLst>
          </p:nvPr>
        </p:nvSpPr>
        <p:spPr>
          <a:xfrm>
            <a:off x="8089032" y="2559271"/>
            <a:ext cx="3074043" cy="43227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0" scaled="0"/>
          </a:gradFill>
          <a:ln w="12700" cap="sq">
            <a:noFill/>
            <a:miter/>
          </a:ln>
          <a:effectLst>
            <a:outerShdw blurRad="19050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0"/>
            </p:custDataLst>
          </p:nvPr>
        </p:nvSpPr>
        <p:spPr>
          <a:xfrm>
            <a:off x="8174758" y="2529556"/>
            <a:ext cx="2903720" cy="4917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Future Prospects</a:t>
            </a: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1"/>
            </p:custDataLst>
          </p:nvPr>
        </p:nvSpPr>
        <p:spPr>
          <a:xfrm>
            <a:off x="8089031" y="3182654"/>
            <a:ext cx="154800" cy="155672"/>
          </a:xfrm>
          <a:prstGeom prst="flowChartConnector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920222" y="417527"/>
            <a:ext cx="1003136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Competitive 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hlinkMouseOver r:id="" action="ppaction://noaction">
                  <a:snd r:embed="rId12" name="chimes.wav"/>
                </a:hlinkMouseOver>
              </a:rPr>
              <a:t>Landscape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65340" y="471527"/>
            <a:ext cx="72000" cy="36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06781" y="471527"/>
            <a:ext cx="72000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1" name="标题 1"/>
          <p:cNvCxnSpPr/>
          <p:nvPr/>
        </p:nvCxnSpPr>
        <p:spPr>
          <a:xfrm>
            <a:off x="565150" y="958632"/>
            <a:ext cx="11049001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  <p:pic>
        <p:nvPicPr>
          <p:cNvPr id="22" name="图片 21" descr="W LOGO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07710" y="44450"/>
            <a:ext cx="1128395" cy="91694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5" grpId="0"/>
      <p:bldP spid="5" grpId="1"/>
      <p:bldP spid="7" grpId="0"/>
      <p:bldP spid="7" grpId="1"/>
      <p:bldP spid="10" grpId="0"/>
      <p:bldP spid="10" grpId="1"/>
      <p:bldP spid="12" grpId="0"/>
      <p:bldP spid="12" grpId="1"/>
      <p:bldP spid="16" grpId="0"/>
      <p:bldP spid="16" grpId="1"/>
      <p:bldP spid="14" grpId="0"/>
      <p:bldP spid="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30000"/>
          </a:blip>
          <a:srcRect l="183" r="183"/>
          <a:stretch>
            <a:fillRect/>
          </a:stretch>
        </p:blipFill>
        <p:spPr>
          <a:xfrm flipH="1">
            <a:off x="2" y="0"/>
            <a:ext cx="12191999" cy="6858000"/>
          </a:xfrm>
          <a:custGeom>
            <a:avLst/>
            <a:gdLst>
              <a:gd name="connsiteX0" fmla="*/ 12191999 w 12191999"/>
              <a:gd name="connsiteY0" fmla="*/ 0 h 6858000"/>
              <a:gd name="connsiteX1" fmla="*/ 0 w 12191999"/>
              <a:gd name="connsiteY1" fmla="*/ 0 h 6858000"/>
              <a:gd name="connsiteX2" fmla="*/ 0 w 12191999"/>
              <a:gd name="connsiteY2" fmla="*/ 6858000 h 6858000"/>
              <a:gd name="connsiteX3" fmla="*/ 12191999 w 12191999"/>
              <a:gd name="connsiteY3" fmla="*/ 6858000 h 6858000"/>
            </a:gdLst>
            <a:ahLst/>
            <a:cxnLst/>
            <a:rect l="l" t="t" r="r" b="b"/>
            <a:pathLst>
              <a:path w="12191999" h="6858000">
                <a:moveTo>
                  <a:pt x="12191999" y="0"/>
                </a:moveTo>
                <a:lnTo>
                  <a:pt x="0" y="0"/>
                </a:lnTo>
                <a:lnTo>
                  <a:pt x="0" y="6858000"/>
                </a:lnTo>
                <a:lnTo>
                  <a:pt x="12191999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1193801" y="1485900"/>
            <a:ext cx="10718800" cy="3957544"/>
          </a:xfrm>
          <a:prstGeom prst="roundRect">
            <a:avLst>
              <a:gd name="adj" fmla="val 6142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63500" sx="102000" sy="102000" algn="ctr" rotWithShape="0">
              <a:schemeClr val="accent1">
                <a:alpha val="1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1" y="6507676"/>
            <a:ext cx="12192000" cy="37407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1" y="6507676"/>
            <a:ext cx="3695700" cy="374072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H="1">
            <a:off x="1" y="0"/>
            <a:ext cx="3695700" cy="650817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flipH="1">
            <a:off x="147280" y="6391499"/>
            <a:ext cx="3751336" cy="501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alphaModFix amt="100000"/>
          </a:blip>
          <a:srcRect r="22104"/>
          <a:stretch>
            <a:fillRect/>
          </a:stretch>
        </p:blipFill>
        <p:spPr>
          <a:xfrm flipH="1">
            <a:off x="0" y="533871"/>
            <a:ext cx="5648797" cy="6280843"/>
          </a:xfrm>
          <a:custGeom>
            <a:avLst/>
            <a:gdLst>
              <a:gd name="connsiteX0" fmla="*/ 0 w 5648797"/>
              <a:gd name="connsiteY0" fmla="*/ 0 h 6280843"/>
              <a:gd name="connsiteX1" fmla="*/ 5648797 w 5648797"/>
              <a:gd name="connsiteY1" fmla="*/ 0 h 6280843"/>
              <a:gd name="connsiteX2" fmla="*/ 5648797 w 5648797"/>
              <a:gd name="connsiteY2" fmla="*/ 6280843 h 6280843"/>
              <a:gd name="connsiteX3" fmla="*/ 0 w 5648797"/>
              <a:gd name="connsiteY3" fmla="*/ 6280843 h 6280843"/>
            </a:gdLst>
            <a:ahLst/>
            <a:cxnLst/>
            <a:rect l="l" t="t" r="r" b="b"/>
            <a:pathLst>
              <a:path w="5648797" h="6280843">
                <a:moveTo>
                  <a:pt x="0" y="0"/>
                </a:moveTo>
                <a:lnTo>
                  <a:pt x="5648797" y="0"/>
                </a:lnTo>
                <a:lnTo>
                  <a:pt x="5648797" y="6280843"/>
                </a:lnTo>
                <a:lnTo>
                  <a:pt x="0" y="62808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 rot="5400000" flipH="1">
            <a:off x="9819528" y="3350372"/>
            <a:ext cx="3957544" cy="22859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73100" y="407654"/>
            <a:ext cx="1517650" cy="331287"/>
          </a:xfrm>
          <a:custGeom>
            <a:avLst/>
            <a:gdLst>
              <a:gd name="connsiteX0" fmla="*/ 1186363 w 1517650"/>
              <a:gd name="connsiteY0" fmla="*/ 0 h 331287"/>
              <a:gd name="connsiteX1" fmla="*/ 1352007 w 1517650"/>
              <a:gd name="connsiteY1" fmla="*/ 0 h 331287"/>
              <a:gd name="connsiteX2" fmla="*/ 1517650 w 1517650"/>
              <a:gd name="connsiteY2" fmla="*/ 165644 h 331287"/>
              <a:gd name="connsiteX3" fmla="*/ 1352007 w 1517650"/>
              <a:gd name="connsiteY3" fmla="*/ 331287 h 331287"/>
              <a:gd name="connsiteX4" fmla="*/ 1186363 w 1517650"/>
              <a:gd name="connsiteY4" fmla="*/ 331287 h 331287"/>
              <a:gd name="connsiteX5" fmla="*/ 1352007 w 1517650"/>
              <a:gd name="connsiteY5" fmla="*/ 165644 h 331287"/>
              <a:gd name="connsiteX6" fmla="*/ 889772 w 1517650"/>
              <a:gd name="connsiteY6" fmla="*/ 0 h 331287"/>
              <a:gd name="connsiteX7" fmla="*/ 1055416 w 1517650"/>
              <a:gd name="connsiteY7" fmla="*/ 0 h 331287"/>
              <a:gd name="connsiteX8" fmla="*/ 1221059 w 1517650"/>
              <a:gd name="connsiteY8" fmla="*/ 165644 h 331287"/>
              <a:gd name="connsiteX9" fmla="*/ 1055416 w 1517650"/>
              <a:gd name="connsiteY9" fmla="*/ 331287 h 331287"/>
              <a:gd name="connsiteX10" fmla="*/ 889772 w 1517650"/>
              <a:gd name="connsiteY10" fmla="*/ 331287 h 331287"/>
              <a:gd name="connsiteX11" fmla="*/ 1055416 w 1517650"/>
              <a:gd name="connsiteY11" fmla="*/ 165644 h 331287"/>
              <a:gd name="connsiteX12" fmla="*/ 593181 w 1517650"/>
              <a:gd name="connsiteY12" fmla="*/ 0 h 331287"/>
              <a:gd name="connsiteX13" fmla="*/ 758825 w 1517650"/>
              <a:gd name="connsiteY13" fmla="*/ 0 h 331287"/>
              <a:gd name="connsiteX14" fmla="*/ 924468 w 1517650"/>
              <a:gd name="connsiteY14" fmla="*/ 165644 h 331287"/>
              <a:gd name="connsiteX15" fmla="*/ 758825 w 1517650"/>
              <a:gd name="connsiteY15" fmla="*/ 331287 h 331287"/>
              <a:gd name="connsiteX16" fmla="*/ 593181 w 1517650"/>
              <a:gd name="connsiteY16" fmla="*/ 331287 h 331287"/>
              <a:gd name="connsiteX17" fmla="*/ 758825 w 1517650"/>
              <a:gd name="connsiteY17" fmla="*/ 165644 h 331287"/>
              <a:gd name="connsiteX18" fmla="*/ 296590 w 1517650"/>
              <a:gd name="connsiteY18" fmla="*/ 0 h 331287"/>
              <a:gd name="connsiteX19" fmla="*/ 462234 w 1517650"/>
              <a:gd name="connsiteY19" fmla="*/ 0 h 331287"/>
              <a:gd name="connsiteX20" fmla="*/ 627877 w 1517650"/>
              <a:gd name="connsiteY20" fmla="*/ 165644 h 331287"/>
              <a:gd name="connsiteX21" fmla="*/ 462234 w 1517650"/>
              <a:gd name="connsiteY21" fmla="*/ 331287 h 331287"/>
              <a:gd name="connsiteX22" fmla="*/ 296590 w 1517650"/>
              <a:gd name="connsiteY22" fmla="*/ 331287 h 331287"/>
              <a:gd name="connsiteX23" fmla="*/ 462234 w 1517650"/>
              <a:gd name="connsiteY23" fmla="*/ 165644 h 331287"/>
              <a:gd name="connsiteX24" fmla="*/ 0 w 1517650"/>
              <a:gd name="connsiteY24" fmla="*/ 0 h 331287"/>
              <a:gd name="connsiteX25" fmla="*/ 165644 w 1517650"/>
              <a:gd name="connsiteY25" fmla="*/ 0 h 331287"/>
              <a:gd name="connsiteX26" fmla="*/ 331287 w 1517650"/>
              <a:gd name="connsiteY26" fmla="*/ 165644 h 331287"/>
              <a:gd name="connsiteX27" fmla="*/ 165644 w 1517650"/>
              <a:gd name="connsiteY27" fmla="*/ 331287 h 331287"/>
              <a:gd name="connsiteX28" fmla="*/ 0 w 1517650"/>
              <a:gd name="connsiteY28" fmla="*/ 331287 h 331287"/>
              <a:gd name="connsiteX29" fmla="*/ 165644 w 1517650"/>
              <a:gd name="connsiteY29" fmla="*/ 165644 h 331287"/>
            </a:gdLst>
            <a:ahLst/>
            <a:cxnLst/>
            <a:rect l="l" t="t" r="r" b="b"/>
            <a:pathLst>
              <a:path w="1517650" h="331287">
                <a:moveTo>
                  <a:pt x="1186363" y="0"/>
                </a:moveTo>
                <a:lnTo>
                  <a:pt x="1352007" y="0"/>
                </a:lnTo>
                <a:lnTo>
                  <a:pt x="1517650" y="165644"/>
                </a:lnTo>
                <a:lnTo>
                  <a:pt x="1352007" y="331287"/>
                </a:lnTo>
                <a:lnTo>
                  <a:pt x="1186363" y="331287"/>
                </a:lnTo>
                <a:lnTo>
                  <a:pt x="1352007" y="165644"/>
                </a:lnTo>
                <a:close/>
                <a:moveTo>
                  <a:pt x="889772" y="0"/>
                </a:moveTo>
                <a:lnTo>
                  <a:pt x="1055416" y="0"/>
                </a:lnTo>
                <a:lnTo>
                  <a:pt x="1221059" y="165644"/>
                </a:lnTo>
                <a:lnTo>
                  <a:pt x="1055416" y="331287"/>
                </a:lnTo>
                <a:lnTo>
                  <a:pt x="889772" y="331287"/>
                </a:lnTo>
                <a:lnTo>
                  <a:pt x="1055416" y="165644"/>
                </a:lnTo>
                <a:close/>
                <a:moveTo>
                  <a:pt x="593181" y="0"/>
                </a:moveTo>
                <a:lnTo>
                  <a:pt x="758825" y="0"/>
                </a:lnTo>
                <a:lnTo>
                  <a:pt x="924468" y="165644"/>
                </a:lnTo>
                <a:lnTo>
                  <a:pt x="758825" y="331287"/>
                </a:lnTo>
                <a:lnTo>
                  <a:pt x="593181" y="331287"/>
                </a:lnTo>
                <a:lnTo>
                  <a:pt x="758825" y="165644"/>
                </a:lnTo>
                <a:close/>
                <a:moveTo>
                  <a:pt x="296590" y="0"/>
                </a:moveTo>
                <a:lnTo>
                  <a:pt x="462234" y="0"/>
                </a:lnTo>
                <a:lnTo>
                  <a:pt x="627877" y="165644"/>
                </a:lnTo>
                <a:lnTo>
                  <a:pt x="462234" y="331287"/>
                </a:lnTo>
                <a:lnTo>
                  <a:pt x="296590" y="331287"/>
                </a:lnTo>
                <a:lnTo>
                  <a:pt x="462234" y="165644"/>
                </a:lnTo>
                <a:close/>
                <a:moveTo>
                  <a:pt x="0" y="0"/>
                </a:moveTo>
                <a:lnTo>
                  <a:pt x="165644" y="0"/>
                </a:lnTo>
                <a:lnTo>
                  <a:pt x="331287" y="165644"/>
                </a:lnTo>
                <a:lnTo>
                  <a:pt x="165644" y="331287"/>
                </a:lnTo>
                <a:lnTo>
                  <a:pt x="0" y="331287"/>
                </a:lnTo>
                <a:lnTo>
                  <a:pt x="165644" y="165644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alphaModFix amt="100000"/>
          </a:blip>
          <a:srcRect l="11999" r="11999"/>
          <a:stretch>
            <a:fillRect/>
          </a:stretch>
        </p:blipFill>
        <p:spPr>
          <a:xfrm>
            <a:off x="0" y="1232368"/>
            <a:ext cx="4890534" cy="3606331"/>
          </a:xfrm>
          <a:custGeom>
            <a:avLst/>
            <a:gdLst>
              <a:gd name="connsiteX0" fmla="*/ 0 w 4890534"/>
              <a:gd name="connsiteY0" fmla="*/ 0 h 3606331"/>
              <a:gd name="connsiteX1" fmla="*/ 4890534 w 4890534"/>
              <a:gd name="connsiteY1" fmla="*/ 0 h 3606331"/>
              <a:gd name="connsiteX2" fmla="*/ 4890534 w 4890534"/>
              <a:gd name="connsiteY2" fmla="*/ 3606331 h 3606331"/>
              <a:gd name="connsiteX3" fmla="*/ 0 w 4890534"/>
              <a:gd name="connsiteY3" fmla="*/ 3606331 h 3606331"/>
            </a:gdLst>
            <a:ahLst/>
            <a:cxnLst/>
            <a:rect l="l" t="t" r="r" b="b"/>
            <a:pathLst>
              <a:path w="4890534" h="3606331">
                <a:moveTo>
                  <a:pt x="0" y="0"/>
                </a:moveTo>
                <a:lnTo>
                  <a:pt x="4890534" y="0"/>
                </a:lnTo>
                <a:lnTo>
                  <a:pt x="4890534" y="3606331"/>
                </a:lnTo>
                <a:lnTo>
                  <a:pt x="0" y="360633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" name="标题 1"/>
          <p:cNvSpPr txBox="1"/>
          <p:nvPr/>
        </p:nvSpPr>
        <p:spPr>
          <a:xfrm flipH="1">
            <a:off x="4692220" y="871397"/>
            <a:ext cx="931776" cy="93177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flipH="1">
            <a:off x="4841787" y="1025198"/>
            <a:ext cx="632641" cy="624173"/>
          </a:xfrm>
          <a:custGeom>
            <a:avLst/>
            <a:gdLst>
              <a:gd name="connsiteX0" fmla="*/ 1371696 w 1870330"/>
              <a:gd name="connsiteY0" fmla="*/ 1296270 h 1845296"/>
              <a:gd name="connsiteX1" fmla="*/ 1371696 w 1870330"/>
              <a:gd name="connsiteY1" fmla="*/ 1371136 h 1845296"/>
              <a:gd name="connsiteX2" fmla="*/ 1671448 w 1870330"/>
              <a:gd name="connsiteY2" fmla="*/ 1371136 h 1845296"/>
              <a:gd name="connsiteX3" fmla="*/ 1671448 w 1870330"/>
              <a:gd name="connsiteY3" fmla="*/ 1296270 h 1845296"/>
              <a:gd name="connsiteX4" fmla="*/ 1371696 w 1870330"/>
              <a:gd name="connsiteY4" fmla="*/ 996899 h 1845296"/>
              <a:gd name="connsiteX5" fmla="*/ 1371696 w 1870330"/>
              <a:gd name="connsiteY5" fmla="*/ 1071765 h 1845296"/>
              <a:gd name="connsiteX6" fmla="*/ 1671448 w 1870330"/>
              <a:gd name="connsiteY6" fmla="*/ 1071765 h 1845296"/>
              <a:gd name="connsiteX7" fmla="*/ 1671448 w 1870330"/>
              <a:gd name="connsiteY7" fmla="*/ 996899 h 1845296"/>
              <a:gd name="connsiteX8" fmla="*/ 1371696 w 1870330"/>
              <a:gd name="connsiteY8" fmla="*/ 747820 h 1845296"/>
              <a:gd name="connsiteX9" fmla="*/ 1371696 w 1870330"/>
              <a:gd name="connsiteY9" fmla="*/ 822401 h 1845296"/>
              <a:gd name="connsiteX10" fmla="*/ 1671448 w 1870330"/>
              <a:gd name="connsiteY10" fmla="*/ 822401 h 1845296"/>
              <a:gd name="connsiteX11" fmla="*/ 1671448 w 1870330"/>
              <a:gd name="connsiteY11" fmla="*/ 747820 h 1845296"/>
              <a:gd name="connsiteX12" fmla="*/ 1371696 w 1870330"/>
              <a:gd name="connsiteY12" fmla="*/ 473405 h 1845296"/>
              <a:gd name="connsiteX13" fmla="*/ 1371696 w 1870330"/>
              <a:gd name="connsiteY13" fmla="*/ 547986 h 1845296"/>
              <a:gd name="connsiteX14" fmla="*/ 1671448 w 1870330"/>
              <a:gd name="connsiteY14" fmla="*/ 547986 h 1845296"/>
              <a:gd name="connsiteX15" fmla="*/ 1671448 w 1870330"/>
              <a:gd name="connsiteY15" fmla="*/ 473405 h 1845296"/>
              <a:gd name="connsiteX16" fmla="*/ 1221963 w 1870330"/>
              <a:gd name="connsiteY16" fmla="*/ 224040 h 1845296"/>
              <a:gd name="connsiteX17" fmla="*/ 1794130 w 1870330"/>
              <a:gd name="connsiteY17" fmla="*/ 224040 h 1845296"/>
              <a:gd name="connsiteX18" fmla="*/ 1870330 w 1870330"/>
              <a:gd name="connsiteY18" fmla="*/ 298811 h 1845296"/>
              <a:gd name="connsiteX19" fmla="*/ 1870330 w 1870330"/>
              <a:gd name="connsiteY19" fmla="*/ 1570971 h 1845296"/>
              <a:gd name="connsiteX20" fmla="*/ 1794130 w 1870330"/>
              <a:gd name="connsiteY20" fmla="*/ 1645742 h 1845296"/>
              <a:gd name="connsiteX21" fmla="*/ 1221963 w 1870330"/>
              <a:gd name="connsiteY21" fmla="*/ 1645742 h 1845296"/>
              <a:gd name="connsiteX22" fmla="*/ 1221963 w 1870330"/>
              <a:gd name="connsiteY22" fmla="*/ 1383804 h 1845296"/>
              <a:gd name="connsiteX23" fmla="*/ 1298163 w 1870330"/>
              <a:gd name="connsiteY23" fmla="*/ 1383804 h 1845296"/>
              <a:gd name="connsiteX24" fmla="*/ 1298163 w 1870330"/>
              <a:gd name="connsiteY24" fmla="*/ 1309033 h 1845296"/>
              <a:gd name="connsiteX25" fmla="*/ 1221963 w 1870330"/>
              <a:gd name="connsiteY25" fmla="*/ 1309033 h 1845296"/>
              <a:gd name="connsiteX26" fmla="*/ 1221963 w 1870330"/>
              <a:gd name="connsiteY26" fmla="*/ 1084434 h 1845296"/>
              <a:gd name="connsiteX27" fmla="*/ 1298163 w 1870330"/>
              <a:gd name="connsiteY27" fmla="*/ 1084434 h 1845296"/>
              <a:gd name="connsiteX28" fmla="*/ 1298163 w 1870330"/>
              <a:gd name="connsiteY28" fmla="*/ 1009662 h 1845296"/>
              <a:gd name="connsiteX29" fmla="*/ 1221963 w 1870330"/>
              <a:gd name="connsiteY29" fmla="*/ 1009662 h 1845296"/>
              <a:gd name="connsiteX30" fmla="*/ 1221963 w 1870330"/>
              <a:gd name="connsiteY30" fmla="*/ 822496 h 1845296"/>
              <a:gd name="connsiteX31" fmla="*/ 1298163 w 1870330"/>
              <a:gd name="connsiteY31" fmla="*/ 822496 h 1845296"/>
              <a:gd name="connsiteX32" fmla="*/ 1298163 w 1870330"/>
              <a:gd name="connsiteY32" fmla="*/ 747725 h 1845296"/>
              <a:gd name="connsiteX33" fmla="*/ 1221963 w 1870330"/>
              <a:gd name="connsiteY33" fmla="*/ 747725 h 1845296"/>
              <a:gd name="connsiteX34" fmla="*/ 1221963 w 1870330"/>
              <a:gd name="connsiteY34" fmla="*/ 560654 h 1845296"/>
              <a:gd name="connsiteX35" fmla="*/ 1298163 w 1870330"/>
              <a:gd name="connsiteY35" fmla="*/ 560654 h 1845296"/>
              <a:gd name="connsiteX36" fmla="*/ 1298163 w 1870330"/>
              <a:gd name="connsiteY36" fmla="*/ 485883 h 1845296"/>
              <a:gd name="connsiteX37" fmla="*/ 1221963 w 1870330"/>
              <a:gd name="connsiteY37" fmla="*/ 485883 h 1845296"/>
              <a:gd name="connsiteX38" fmla="*/ 1054227 w 1870330"/>
              <a:gd name="connsiteY38" fmla="*/ 393 h 1845296"/>
              <a:gd name="connsiteX39" fmla="*/ 1054132 w 1870330"/>
              <a:gd name="connsiteY39" fmla="*/ 869 h 1845296"/>
              <a:gd name="connsiteX40" fmla="*/ 1083754 w 1870330"/>
              <a:gd name="connsiteY40" fmla="*/ 7727 h 1845296"/>
              <a:gd name="connsiteX41" fmla="*/ 1097470 w 1870330"/>
              <a:gd name="connsiteY41" fmla="*/ 36302 h 1845296"/>
              <a:gd name="connsiteX42" fmla="*/ 1097470 w 1870330"/>
              <a:gd name="connsiteY42" fmla="*/ 1808714 h 1845296"/>
              <a:gd name="connsiteX43" fmla="*/ 1083754 w 1870330"/>
              <a:gd name="connsiteY43" fmla="*/ 1837289 h 1845296"/>
              <a:gd name="connsiteX44" fmla="*/ 1060895 w 1870330"/>
              <a:gd name="connsiteY44" fmla="*/ 1845290 h 1845296"/>
              <a:gd name="connsiteX45" fmla="*/ 1053941 w 1870330"/>
              <a:gd name="connsiteY45" fmla="*/ 1844148 h 1845296"/>
              <a:gd name="connsiteX46" fmla="*/ 29623 w 1870330"/>
              <a:gd name="connsiteY46" fmla="*/ 1647932 h 1845296"/>
              <a:gd name="connsiteX47" fmla="*/ 0 w 1870330"/>
              <a:gd name="connsiteY47" fmla="*/ 1611071 h 1845296"/>
              <a:gd name="connsiteX48" fmla="*/ 0 w 1870330"/>
              <a:gd name="connsiteY48" fmla="*/ 233375 h 1845296"/>
              <a:gd name="connsiteX49" fmla="*/ 29813 w 1870330"/>
              <a:gd name="connsiteY49" fmla="*/ 196513 h 1845296"/>
            </a:gdLst>
            <a:ahLst/>
            <a:cxnLst/>
            <a:rect l="l" t="t" r="r" b="b"/>
            <a:pathLst>
              <a:path w="1870330" h="1845296">
                <a:moveTo>
                  <a:pt x="1371696" y="1296270"/>
                </a:moveTo>
                <a:lnTo>
                  <a:pt x="1371696" y="1371136"/>
                </a:lnTo>
                <a:lnTo>
                  <a:pt x="1671448" y="1371136"/>
                </a:lnTo>
                <a:lnTo>
                  <a:pt x="1671448" y="1296270"/>
                </a:lnTo>
                <a:close/>
                <a:moveTo>
                  <a:pt x="1371696" y="996899"/>
                </a:moveTo>
                <a:lnTo>
                  <a:pt x="1371696" y="1071765"/>
                </a:lnTo>
                <a:lnTo>
                  <a:pt x="1671448" y="1071765"/>
                </a:lnTo>
                <a:lnTo>
                  <a:pt x="1671448" y="996899"/>
                </a:lnTo>
                <a:close/>
                <a:moveTo>
                  <a:pt x="1371696" y="747820"/>
                </a:moveTo>
                <a:lnTo>
                  <a:pt x="1371696" y="822401"/>
                </a:lnTo>
                <a:lnTo>
                  <a:pt x="1671448" y="822401"/>
                </a:lnTo>
                <a:lnTo>
                  <a:pt x="1671448" y="747820"/>
                </a:lnTo>
                <a:close/>
                <a:moveTo>
                  <a:pt x="1371696" y="473405"/>
                </a:moveTo>
                <a:lnTo>
                  <a:pt x="1371696" y="547986"/>
                </a:lnTo>
                <a:lnTo>
                  <a:pt x="1671448" y="547986"/>
                </a:lnTo>
                <a:lnTo>
                  <a:pt x="1671448" y="473405"/>
                </a:lnTo>
                <a:close/>
                <a:moveTo>
                  <a:pt x="1221963" y="224040"/>
                </a:moveTo>
                <a:lnTo>
                  <a:pt x="1794130" y="224040"/>
                </a:lnTo>
                <a:cubicBezTo>
                  <a:pt x="1835792" y="223723"/>
                  <a:pt x="1869863" y="257155"/>
                  <a:pt x="1870330" y="298811"/>
                </a:cubicBezTo>
                <a:lnTo>
                  <a:pt x="1870330" y="1570971"/>
                </a:lnTo>
                <a:cubicBezTo>
                  <a:pt x="1869863" y="1612623"/>
                  <a:pt x="1835792" y="1646056"/>
                  <a:pt x="1794130" y="1645742"/>
                </a:cubicBezTo>
                <a:lnTo>
                  <a:pt x="1221963" y="1645742"/>
                </a:lnTo>
                <a:lnTo>
                  <a:pt x="1221963" y="1383804"/>
                </a:lnTo>
                <a:lnTo>
                  <a:pt x="1298163" y="1383804"/>
                </a:lnTo>
                <a:lnTo>
                  <a:pt x="1298163" y="1309033"/>
                </a:lnTo>
                <a:lnTo>
                  <a:pt x="1221963" y="1309033"/>
                </a:lnTo>
                <a:lnTo>
                  <a:pt x="1221963" y="1084434"/>
                </a:lnTo>
                <a:lnTo>
                  <a:pt x="1298163" y="1084434"/>
                </a:lnTo>
                <a:lnTo>
                  <a:pt x="1298163" y="1009662"/>
                </a:lnTo>
                <a:lnTo>
                  <a:pt x="1221963" y="1009662"/>
                </a:lnTo>
                <a:lnTo>
                  <a:pt x="1221963" y="822496"/>
                </a:lnTo>
                <a:lnTo>
                  <a:pt x="1298163" y="822496"/>
                </a:lnTo>
                <a:lnTo>
                  <a:pt x="1298163" y="747725"/>
                </a:lnTo>
                <a:lnTo>
                  <a:pt x="1221963" y="747725"/>
                </a:lnTo>
                <a:lnTo>
                  <a:pt x="1221963" y="560654"/>
                </a:lnTo>
                <a:lnTo>
                  <a:pt x="1298163" y="560654"/>
                </a:lnTo>
                <a:lnTo>
                  <a:pt x="1298163" y="485883"/>
                </a:lnTo>
                <a:lnTo>
                  <a:pt x="1221963" y="485883"/>
                </a:lnTo>
                <a:close/>
                <a:moveTo>
                  <a:pt x="1054227" y="393"/>
                </a:moveTo>
                <a:lnTo>
                  <a:pt x="1054132" y="869"/>
                </a:lnTo>
                <a:cubicBezTo>
                  <a:pt x="1064533" y="-1498"/>
                  <a:pt x="1075449" y="1029"/>
                  <a:pt x="1083754" y="7727"/>
                </a:cubicBezTo>
                <a:cubicBezTo>
                  <a:pt x="1092260" y="14808"/>
                  <a:pt x="1097261" y="25237"/>
                  <a:pt x="1097470" y="36302"/>
                </a:cubicBezTo>
                <a:lnTo>
                  <a:pt x="1097470" y="1808714"/>
                </a:lnTo>
                <a:cubicBezTo>
                  <a:pt x="1097271" y="1819783"/>
                  <a:pt x="1092260" y="1830212"/>
                  <a:pt x="1083754" y="1837289"/>
                </a:cubicBezTo>
                <a:cubicBezTo>
                  <a:pt x="1077344" y="1842614"/>
                  <a:pt x="1069229" y="1845452"/>
                  <a:pt x="1060895" y="1845290"/>
                </a:cubicBezTo>
                <a:cubicBezTo>
                  <a:pt x="1058551" y="1845100"/>
                  <a:pt x="1056227" y="1844719"/>
                  <a:pt x="1053941" y="1844148"/>
                </a:cubicBezTo>
                <a:lnTo>
                  <a:pt x="29623" y="1647932"/>
                </a:lnTo>
                <a:cubicBezTo>
                  <a:pt x="12259" y="1644227"/>
                  <a:pt x="-124" y="1628825"/>
                  <a:pt x="0" y="1611071"/>
                </a:cubicBezTo>
                <a:lnTo>
                  <a:pt x="0" y="233375"/>
                </a:lnTo>
                <a:cubicBezTo>
                  <a:pt x="-105" y="215558"/>
                  <a:pt x="12373" y="200139"/>
                  <a:pt x="29813" y="19651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184044" y="1854984"/>
            <a:ext cx="2643253" cy="13234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10000"/>
              </a:lnSpc>
            </a:pPr>
            <a:r>
              <a:rPr kumimoji="1" lang="en-US" altLang="zh-CN" sz="8000">
                <a:ln w="12700">
                  <a:noFill/>
                </a:ln>
                <a:solidFill>
                  <a:srgbClr val="0130A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677718" y="1867016"/>
            <a:ext cx="1728390" cy="13234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10000"/>
              </a:lnSpc>
            </a:pPr>
            <a:r>
              <a:rPr kumimoji="1" lang="en-US" altLang="zh-CN" sz="8000">
                <a:ln w="12700">
                  <a:noFill/>
                </a:ln>
                <a:solidFill>
                  <a:srgbClr val="0130A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05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137484" y="2896810"/>
            <a:ext cx="6597316" cy="24105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5200">
                <a:ln w="12700">
                  <a:noFill/>
                </a:ln>
                <a:solidFill>
                  <a:srgbClr val="17171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Our Mission and Vision</a:t>
            </a:r>
            <a:endParaRPr kumimoji="1" lang="zh-CN" altLang="en-US"/>
          </a:p>
        </p:txBody>
      </p:sp>
      <p:pic>
        <p:nvPicPr>
          <p:cNvPr id="18" name="图片 17" descr="W 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0280" y="116840"/>
            <a:ext cx="1229995" cy="100012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7" grpId="0"/>
      <p:bldP spid="1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-36786"/>
            <a:ext cx="12192000" cy="6894786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20000"/>
                </a:schemeClr>
              </a:gs>
              <a:gs pos="61000">
                <a:schemeClr val="bg1">
                  <a:alpha val="14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1138315" y="4202597"/>
            <a:ext cx="1389845" cy="1390980"/>
          </a:xfrm>
          <a:prstGeom prst="donut">
            <a:avLst>
              <a:gd name="adj" fmla="val 12912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8148642" y="4264199"/>
            <a:ext cx="2882900" cy="203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Sustainable Development</a:t>
            </a: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2770397" y="4264199"/>
            <a:ext cx="2882900" cy="203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Empowering Arid Regions</a:t>
            </a: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8148641" y="4696142"/>
            <a:ext cx="2882900" cy="558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en-US" altLang="zh-CN" sz="71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Our solutions are designed to promote sustainable development in water- scarce areas.
We strive to improve water access and quality for communities in need.</a:t>
            </a: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2770395" y="4696142"/>
            <a:ext cx="2882900" cy="558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en-US" altLang="zh-CN" sz="71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Meddo's mission is to empower arid regions with climate- resilient water technologies.
We balance operational efficiency, environmental stewardship, and long- term affordability.</a:t>
            </a:r>
            <a:endParaRPr kumimoji="1"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alphaModFix amt="100000"/>
          </a:blip>
          <a:srcRect l="73" t="22327" r="-73" b="38923"/>
          <a:stretch>
            <a:fillRect/>
          </a:stretch>
        </p:blipFill>
        <p:spPr>
          <a:xfrm>
            <a:off x="728528" y="1572056"/>
            <a:ext cx="10750686" cy="2334744"/>
          </a:xfrm>
          <a:custGeom>
            <a:avLst/>
            <a:gdLst/>
            <a:ahLst/>
            <a:cxnLst/>
            <a:rect l="l" t="t" r="r" b="b"/>
            <a:pathLst>
              <a:path w="10750686" h="2334744">
                <a:moveTo>
                  <a:pt x="0" y="122434"/>
                </a:moveTo>
                <a:cubicBezTo>
                  <a:pt x="0" y="54816"/>
                  <a:pt x="54816" y="0"/>
                  <a:pt x="122434" y="0"/>
                </a:cubicBezTo>
                <a:lnTo>
                  <a:pt x="10628252" y="0"/>
                </a:lnTo>
                <a:cubicBezTo>
                  <a:pt x="10695870" y="0"/>
                  <a:pt x="10750686" y="54816"/>
                  <a:pt x="10750686" y="122434"/>
                </a:cubicBezTo>
                <a:lnTo>
                  <a:pt x="10750686" y="2212310"/>
                </a:lnTo>
                <a:cubicBezTo>
                  <a:pt x="10750686" y="2279928"/>
                  <a:pt x="10695870" y="2334744"/>
                  <a:pt x="10628252" y="2334744"/>
                </a:cubicBezTo>
                <a:lnTo>
                  <a:pt x="122434" y="2334744"/>
                </a:lnTo>
                <a:cubicBezTo>
                  <a:pt x="54816" y="2334744"/>
                  <a:pt x="0" y="2279928"/>
                  <a:pt x="0" y="221231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 rot="1140000">
            <a:off x="6471018" y="4204451"/>
            <a:ext cx="1389845" cy="1390980"/>
          </a:xfrm>
          <a:prstGeom prst="donut">
            <a:avLst>
              <a:gd name="adj" fmla="val 12912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 rot="1140000">
            <a:off x="6471064" y="4200928"/>
            <a:ext cx="1390980" cy="1390980"/>
          </a:xfrm>
          <a:prstGeom prst="blockArc">
            <a:avLst>
              <a:gd name="adj1" fmla="val 9552761"/>
              <a:gd name="adj2" fmla="val 20441843"/>
              <a:gd name="adj3" fmla="val 13199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6175964" y="4617993"/>
            <a:ext cx="1980030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130A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50%</a:t>
            </a: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 rot="1140000">
            <a:off x="1137747" y="4202597"/>
            <a:ext cx="1390980" cy="1390980"/>
          </a:xfrm>
          <a:prstGeom prst="blockArc">
            <a:avLst>
              <a:gd name="adj1" fmla="val 15073880"/>
              <a:gd name="adj2" fmla="val 20421666"/>
              <a:gd name="adj3" fmla="val 12979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843222" y="4617993"/>
            <a:ext cx="1980030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130A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25%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920222" y="417527"/>
            <a:ext cx="1003136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Our Mission                              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65340" y="471527"/>
            <a:ext cx="72000" cy="36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06781" y="471527"/>
            <a:ext cx="72000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7" name="标题 1"/>
          <p:cNvCxnSpPr/>
          <p:nvPr/>
        </p:nvCxnSpPr>
        <p:spPr>
          <a:xfrm>
            <a:off x="565150" y="958632"/>
            <a:ext cx="11049001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  <p:pic>
        <p:nvPicPr>
          <p:cNvPr id="18" name="图片 17" descr="W LOGO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1720" y="44450"/>
            <a:ext cx="1044575" cy="84899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5" grpId="0"/>
      <p:bldP spid="5" grpId="1"/>
      <p:bldP spid="7" grpId="0"/>
      <p:bldP spid="7" grpId="1"/>
      <p:bldP spid="4" grpId="0"/>
      <p:bldP spid="4" grpId="1"/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-36786"/>
            <a:ext cx="12192000" cy="6894786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20000"/>
                </a:schemeClr>
              </a:gs>
              <a:gs pos="61000">
                <a:schemeClr val="bg1">
                  <a:alpha val="14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3" name="标题 1"/>
          <p:cNvCxnSpPr/>
          <p:nvPr/>
        </p:nvCxnSpPr>
        <p:spPr>
          <a:xfrm>
            <a:off x="1187214" y="4218604"/>
            <a:ext cx="2304000" cy="0"/>
          </a:xfrm>
          <a:prstGeom prst="line">
            <a:avLst/>
          </a:prstGeom>
          <a:noFill/>
          <a:ln w="6350" cap="sq">
            <a:gradFill>
              <a:gsLst>
                <a:gs pos="0">
                  <a:schemeClr val="accent1">
                    <a:lumMod val="60000"/>
                    <a:lumOff val="40000"/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miter/>
          </a:ln>
        </p:spPr>
      </p:cxnSp>
      <p:cxnSp>
        <p:nvCxnSpPr>
          <p:cNvPr id="4" name="标题 1"/>
          <p:cNvCxnSpPr/>
          <p:nvPr/>
        </p:nvCxnSpPr>
        <p:spPr>
          <a:xfrm>
            <a:off x="4994825" y="4218604"/>
            <a:ext cx="2196000" cy="0"/>
          </a:xfrm>
          <a:prstGeom prst="line">
            <a:avLst/>
          </a:prstGeom>
          <a:noFill/>
          <a:ln w="6350" cap="sq">
            <a:gradFill>
              <a:gsLst>
                <a:gs pos="0">
                  <a:schemeClr val="accent2">
                    <a:lumMod val="60000"/>
                    <a:lumOff val="40000"/>
                    <a:alpha val="0"/>
                  </a:schemeClr>
                </a:gs>
                <a:gs pos="50000">
                  <a:schemeClr val="accent2"/>
                </a:gs>
                <a:gs pos="100000">
                  <a:schemeClr val="accent2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miter/>
          </a:ln>
        </p:spPr>
      </p:cxnSp>
      <p:cxnSp>
        <p:nvCxnSpPr>
          <p:cNvPr id="5" name="标题 1"/>
          <p:cNvCxnSpPr/>
          <p:nvPr/>
        </p:nvCxnSpPr>
        <p:spPr>
          <a:xfrm>
            <a:off x="8761135" y="4218604"/>
            <a:ext cx="2196000" cy="0"/>
          </a:xfrm>
          <a:prstGeom prst="line">
            <a:avLst/>
          </a:prstGeom>
          <a:noFill/>
          <a:ln w="6350" cap="sq">
            <a:gradFill>
              <a:gsLst>
                <a:gs pos="0">
                  <a:schemeClr val="accent1">
                    <a:lumMod val="60000"/>
                    <a:lumOff val="40000"/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miter/>
          </a:ln>
        </p:spPr>
      </p:cxnSp>
      <p:sp>
        <p:nvSpPr>
          <p:cNvPr id="6" name="标题 1"/>
          <p:cNvSpPr txBox="1"/>
          <p:nvPr/>
        </p:nvSpPr>
        <p:spPr>
          <a:xfrm>
            <a:off x="719214" y="3638190"/>
            <a:ext cx="3240000" cy="360000"/>
          </a:xfrm>
          <a:prstGeom prst="rect">
            <a:avLst/>
          </a:prstGeom>
          <a:noFill/>
          <a:ln w="9525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130A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Technology Leadership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19214" y="4369283"/>
            <a:ext cx="3240000" cy="1512000"/>
          </a:xfrm>
          <a:prstGeom prst="rect">
            <a:avLst/>
          </a:prstGeom>
          <a:noFill/>
          <a:ln w="9525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8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By 2030, Meddo aims to be the foremost innovator in arid- region water resilience.
We will pioneer decentralized, solar- hybrid water systems to democratize access to clean water.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472825" y="3638190"/>
            <a:ext cx="3240000" cy="360000"/>
          </a:xfrm>
          <a:prstGeom prst="rect">
            <a:avLst/>
          </a:prstGeom>
          <a:noFill/>
          <a:ln w="9525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F6CFE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Regional Water Independence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472825" y="4369283"/>
            <a:ext cx="3240000" cy="1512000"/>
          </a:xfrm>
          <a:prstGeom prst="rect">
            <a:avLst/>
          </a:prstGeom>
          <a:noFill/>
          <a:ln w="9525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8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Meddo seeks to empower every nation in the Middle East and Africa to achieve 100% water reuse capacity.
We aim to provide drought- proof freshwater supplies to enhance regional water security.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239135" y="3638190"/>
            <a:ext cx="3240000" cy="360000"/>
          </a:xfrm>
          <a:prstGeom prst="rect">
            <a:avLst/>
          </a:prstGeom>
          <a:noFill/>
          <a:ln w="9525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130A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Ecosystem-Driven Impact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239135" y="4369284"/>
            <a:ext cx="3240000" cy="1512000"/>
          </a:xfrm>
          <a:prstGeom prst="rect">
            <a:avLst/>
          </a:prstGeom>
          <a:noFill/>
          <a:ln w="9525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8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Meddo is committed to building climate- adaptive water infrastructures.
Our solutions protect vulnerable ecosystems while fueling industrial growth and food security.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8942049" y="1537893"/>
            <a:ext cx="1834172" cy="1834172"/>
          </a:xfrm>
          <a:custGeom>
            <a:avLst/>
            <a:gdLst/>
            <a:ahLst/>
            <a:cxnLst/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19050" tIns="19050" rIns="19050" bIns="1905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075169" y="1671013"/>
            <a:ext cx="1567932" cy="1567932"/>
          </a:xfrm>
          <a:custGeom>
            <a:avLst/>
            <a:gdLst/>
            <a:ahLst/>
            <a:cxnLst/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19050" tIns="19050" rIns="19050" bIns="1905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9650450" y="2265782"/>
            <a:ext cx="417370" cy="378394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175739" y="1537893"/>
            <a:ext cx="1834172" cy="1834172"/>
          </a:xfrm>
          <a:custGeom>
            <a:avLst/>
            <a:gdLst/>
            <a:ahLst/>
            <a:cxnLst/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  <a:alpha val="0"/>
                </a:schemeClr>
              </a:gs>
              <a:gs pos="100000">
                <a:schemeClr val="accent2">
                  <a:lumMod val="75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19050" tIns="19050" rIns="19050" bIns="1905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5308859" y="1671013"/>
            <a:ext cx="1567932" cy="1567932"/>
          </a:xfrm>
          <a:custGeom>
            <a:avLst/>
            <a:gdLst/>
            <a:ahLst/>
            <a:cxnLst/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cap="sq">
            <a:noFill/>
            <a:prstDash val="solid"/>
            <a:miter/>
          </a:ln>
        </p:spPr>
        <p:txBody>
          <a:bodyPr vert="horz" wrap="square" lIns="19050" tIns="19050" rIns="19050" bIns="1905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875420" y="2250070"/>
            <a:ext cx="434810" cy="409818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19050" tIns="19050" rIns="19050" bIns="1905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419879" y="1535644"/>
            <a:ext cx="1838670" cy="1838670"/>
          </a:xfrm>
          <a:custGeom>
            <a:avLst/>
            <a:gdLst/>
            <a:ahLst/>
            <a:cxnLst/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19050" tIns="19050" rIns="19050" bIns="1905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553326" y="1669091"/>
            <a:ext cx="1571776" cy="1571776"/>
          </a:xfrm>
          <a:custGeom>
            <a:avLst/>
            <a:gdLst/>
            <a:ahLst/>
            <a:cxnLst/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19050" tIns="19050" rIns="19050" bIns="1905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2118956" y="2234721"/>
            <a:ext cx="440517" cy="440517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19050" tIns="19050" rIns="19050" bIns="1905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925937" y="404827"/>
            <a:ext cx="1003136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Our   Vision                            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565340" y="471527"/>
            <a:ext cx="72000" cy="36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706781" y="471527"/>
            <a:ext cx="72000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4" name="标题 1"/>
          <p:cNvCxnSpPr/>
          <p:nvPr/>
        </p:nvCxnSpPr>
        <p:spPr>
          <a:xfrm>
            <a:off x="565150" y="958632"/>
            <a:ext cx="11049001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  <p:pic>
        <p:nvPicPr>
          <p:cNvPr id="25" name="图片 24" descr="W 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31765" y="45720"/>
            <a:ext cx="1183640" cy="96202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3" grpId="0" animBg="1"/>
      <p:bldP spid="13" grpId="1" animBg="1"/>
      <p:bldP spid="10" grpId="0"/>
      <p:bldP spid="10" grpId="1"/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-36786"/>
            <a:ext cx="12192000" cy="6894786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20000"/>
                </a:schemeClr>
              </a:gs>
              <a:gs pos="61000">
                <a:schemeClr val="bg1">
                  <a:alpha val="14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240665" y="-171450"/>
            <a:ext cx="12496800" cy="7048500"/>
          </a:xfrm>
          <a:prstGeom prst="rect">
            <a:avLst/>
          </a:prstGeom>
          <a:solidFill>
            <a:srgbClr val="0068BF">
              <a:alpha val="100000"/>
            </a:srgbClr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751999" y="2101941"/>
            <a:ext cx="10440000" cy="3814443"/>
          </a:xfrm>
          <a:custGeom>
            <a:avLst/>
            <a:gdLst>
              <a:gd name="connsiteX0" fmla="*/ 0 w 10440000"/>
              <a:gd name="connsiteY0" fmla="*/ 0 h 3600000"/>
              <a:gd name="connsiteX1" fmla="*/ 10440000 w 10440000"/>
              <a:gd name="connsiteY1" fmla="*/ 0 h 3600000"/>
              <a:gd name="connsiteX2" fmla="*/ 10440000 w 10440000"/>
              <a:gd name="connsiteY2" fmla="*/ 3600000 h 3600000"/>
              <a:gd name="connsiteX3" fmla="*/ 432000 w 10440000"/>
              <a:gd name="connsiteY3" fmla="*/ 3600000 h 3600000"/>
              <a:gd name="connsiteX4" fmla="*/ 432000 w 10440000"/>
              <a:gd name="connsiteY4" fmla="*/ 3168000 h 3600000"/>
              <a:gd name="connsiteX5" fmla="*/ 0 w 10440000"/>
              <a:gd name="connsiteY5" fmla="*/ 3168000 h 3600000"/>
            </a:gdLst>
            <a:ahLst/>
            <a:cxnLst/>
            <a:rect l="l" t="t" r="r" b="b"/>
            <a:pathLst>
              <a:path w="10440000" h="3600000">
                <a:moveTo>
                  <a:pt x="0" y="0"/>
                </a:moveTo>
                <a:lnTo>
                  <a:pt x="10440000" y="0"/>
                </a:lnTo>
                <a:lnTo>
                  <a:pt x="10440000" y="3600000"/>
                </a:lnTo>
                <a:lnTo>
                  <a:pt x="432000" y="3600000"/>
                </a:lnTo>
                <a:lnTo>
                  <a:pt x="432000" y="3168000"/>
                </a:lnTo>
                <a:lnTo>
                  <a:pt x="0" y="3168000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254861" y="1270945"/>
            <a:ext cx="3225800" cy="3937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/ CATALOGUE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319999" y="5484384"/>
            <a:ext cx="432000" cy="432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388624" y="5582486"/>
            <a:ext cx="306387" cy="247432"/>
          </a:xfrm>
          <a:custGeom>
            <a:avLst/>
            <a:gdLst>
              <a:gd name="T0" fmla="*/ 159 w 160"/>
              <a:gd name="T1" fmla="*/ 66 h 128"/>
              <a:gd name="T2" fmla="*/ 98 w 160"/>
              <a:gd name="T3" fmla="*/ 127 h 128"/>
              <a:gd name="T4" fmla="*/ 96 w 160"/>
              <a:gd name="T5" fmla="*/ 128 h 128"/>
              <a:gd name="T6" fmla="*/ 94 w 160"/>
              <a:gd name="T7" fmla="*/ 127 h 128"/>
              <a:gd name="T8" fmla="*/ 94 w 160"/>
              <a:gd name="T9" fmla="*/ 124 h 128"/>
              <a:gd name="T10" fmla="*/ 152 w 160"/>
              <a:gd name="T11" fmla="*/ 66 h 128"/>
              <a:gd name="T12" fmla="*/ 2 w 160"/>
              <a:gd name="T13" fmla="*/ 66 h 128"/>
              <a:gd name="T14" fmla="*/ 0 w 160"/>
              <a:gd name="T15" fmla="*/ 64 h 128"/>
              <a:gd name="T16" fmla="*/ 2 w 160"/>
              <a:gd name="T17" fmla="*/ 61 h 128"/>
              <a:gd name="T18" fmla="*/ 152 w 160"/>
              <a:gd name="T19" fmla="*/ 61 h 128"/>
              <a:gd name="T20" fmla="*/ 94 w 160"/>
              <a:gd name="T21" fmla="*/ 4 h 128"/>
              <a:gd name="T22" fmla="*/ 94 w 160"/>
              <a:gd name="T23" fmla="*/ 1 h 128"/>
              <a:gd name="T24" fmla="*/ 98 w 160"/>
              <a:gd name="T25" fmla="*/ 1 h 128"/>
              <a:gd name="T26" fmla="*/ 159 w 160"/>
              <a:gd name="T27" fmla="*/ 62 h 128"/>
              <a:gd name="T28" fmla="*/ 160 w 160"/>
              <a:gd name="T29" fmla="*/ 63 h 128"/>
              <a:gd name="T30" fmla="*/ 160 w 160"/>
              <a:gd name="T31" fmla="*/ 63 h 128"/>
              <a:gd name="T32" fmla="*/ 160 w 160"/>
              <a:gd name="T33" fmla="*/ 63 h 128"/>
              <a:gd name="T34" fmla="*/ 160 w 160"/>
              <a:gd name="T35" fmla="*/ 64 h 128"/>
              <a:gd name="T36" fmla="*/ 159 w 160"/>
              <a:gd name="T37" fmla="*/ 66 h 128"/>
            </a:gdLst>
            <a:ahLst/>
            <a:cxnLst/>
            <a:rect l="0" t="0" r="r" b="b"/>
            <a:pathLst>
              <a:path w="160" h="128">
                <a:moveTo>
                  <a:pt x="159" y="66"/>
                </a:moveTo>
                <a:cubicBezTo>
                  <a:pt x="98" y="127"/>
                  <a:pt x="98" y="127"/>
                  <a:pt x="98" y="127"/>
                </a:cubicBezTo>
                <a:cubicBezTo>
                  <a:pt x="97" y="128"/>
                  <a:pt x="97" y="128"/>
                  <a:pt x="96" y="128"/>
                </a:cubicBezTo>
                <a:cubicBezTo>
                  <a:pt x="95" y="128"/>
                  <a:pt x="95" y="128"/>
                  <a:pt x="94" y="127"/>
                </a:cubicBezTo>
                <a:cubicBezTo>
                  <a:pt x="93" y="126"/>
                  <a:pt x="93" y="125"/>
                  <a:pt x="94" y="124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63"/>
                  <a:pt x="1" y="61"/>
                  <a:pt x="2" y="61"/>
                </a:cubicBezTo>
                <a:cubicBezTo>
                  <a:pt x="152" y="61"/>
                  <a:pt x="152" y="61"/>
                  <a:pt x="152" y="61"/>
                </a:cubicBezTo>
                <a:cubicBezTo>
                  <a:pt x="94" y="4"/>
                  <a:pt x="94" y="4"/>
                  <a:pt x="94" y="4"/>
                </a:cubicBezTo>
                <a:cubicBezTo>
                  <a:pt x="93" y="3"/>
                  <a:pt x="93" y="2"/>
                  <a:pt x="94" y="1"/>
                </a:cubicBezTo>
                <a:cubicBezTo>
                  <a:pt x="95" y="0"/>
                  <a:pt x="97" y="0"/>
                  <a:pt x="98" y="1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9" y="62"/>
                  <a:pt x="160" y="62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5"/>
                  <a:pt x="160" y="65"/>
                  <a:pt x="159" y="66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468331" y="2582748"/>
            <a:ext cx="3360192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About Us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158708" y="2582748"/>
            <a:ext cx="3360192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Water Treatment Solutions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646919" y="2618748"/>
            <a:ext cx="648000" cy="648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808337" y="2727305"/>
            <a:ext cx="468000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1.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349290" y="2618748"/>
            <a:ext cx="648000" cy="648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510708" y="2727305"/>
            <a:ext cx="468000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2.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468332" y="3634376"/>
            <a:ext cx="3360192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Products and Services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158708" y="3634376"/>
            <a:ext cx="3360192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Market Analysis and Outlook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2646919" y="3670376"/>
            <a:ext cx="648000" cy="648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808337" y="3778933"/>
            <a:ext cx="468000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3.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349290" y="3670376"/>
            <a:ext cx="648000" cy="648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510708" y="3778933"/>
            <a:ext cx="468000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4.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3468332" y="4686003"/>
            <a:ext cx="3360192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Our Mission and Vision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2646919" y="4722003"/>
            <a:ext cx="648000" cy="648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2808337" y="4830560"/>
            <a:ext cx="468000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5.</a:t>
            </a:r>
            <a:endParaRPr kumimoji="1" lang="zh-CN" altLang="en-US"/>
          </a:p>
        </p:txBody>
      </p:sp>
      <p:pic>
        <p:nvPicPr>
          <p:cNvPr id="24" name="图片 23" descr="W 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9560" y="94615"/>
            <a:ext cx="1181100" cy="960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  <p:sndAc>
          <p:stSnd>
            <p:snd r:embed="rId2" name="hammer.wav"/>
          </p:stSnd>
        </p:sndAc>
      </p:transition>
    </mc:Choice>
    <mc:Fallback>
      <p:transition>
        <p:cut/>
        <p:sndAc>
          <p:stSnd>
            <p:snd r:embed="rId2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  <p:bldP spid="15" grpId="0"/>
      <p:bldP spid="15" grpId="1"/>
      <p:bldP spid="21" grpId="0"/>
      <p:bldP spid="21" grpId="1"/>
      <p:bldP spid="10" grpId="0"/>
      <p:bldP spid="10" grpId="1"/>
      <p:bldP spid="16" grpId="0"/>
      <p:bldP spid="1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30000"/>
          </a:blip>
          <a:srcRect l="183" r="183"/>
          <a:stretch>
            <a:fillRect/>
          </a:stretch>
        </p:blipFill>
        <p:spPr>
          <a:xfrm flipH="1">
            <a:off x="2" y="0"/>
            <a:ext cx="12191999" cy="6858000"/>
          </a:xfrm>
          <a:custGeom>
            <a:avLst/>
            <a:gdLst>
              <a:gd name="connsiteX0" fmla="*/ 12191999 w 12191999"/>
              <a:gd name="connsiteY0" fmla="*/ 0 h 6858000"/>
              <a:gd name="connsiteX1" fmla="*/ 0 w 12191999"/>
              <a:gd name="connsiteY1" fmla="*/ 0 h 6858000"/>
              <a:gd name="connsiteX2" fmla="*/ 0 w 12191999"/>
              <a:gd name="connsiteY2" fmla="*/ 6858000 h 6858000"/>
              <a:gd name="connsiteX3" fmla="*/ 12191999 w 12191999"/>
              <a:gd name="connsiteY3" fmla="*/ 6858000 h 6858000"/>
            </a:gdLst>
            <a:ahLst/>
            <a:cxnLst/>
            <a:rect l="l" t="t" r="r" b="b"/>
            <a:pathLst>
              <a:path w="12191999" h="6858000">
                <a:moveTo>
                  <a:pt x="12191999" y="0"/>
                </a:moveTo>
                <a:lnTo>
                  <a:pt x="0" y="0"/>
                </a:lnTo>
                <a:lnTo>
                  <a:pt x="0" y="6858000"/>
                </a:lnTo>
                <a:lnTo>
                  <a:pt x="12191999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263362" y="1484629"/>
            <a:ext cx="10718800" cy="4102790"/>
          </a:xfrm>
          <a:prstGeom prst="roundRect">
            <a:avLst>
              <a:gd name="adj" fmla="val 6142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63500" sx="102000" sy="102000" algn="ctr" rotWithShape="0">
              <a:schemeClr val="accent1">
                <a:alpha val="1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/>
              <a:t>Guangzhou Meddo --Anna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6507676"/>
            <a:ext cx="12192000" cy="37407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496300" y="6507676"/>
            <a:ext cx="3695700" cy="374072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496300" y="0"/>
            <a:ext cx="3695700" cy="650817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8293385" y="6391499"/>
            <a:ext cx="3751336" cy="501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alphaModFix amt="100000"/>
          </a:blip>
          <a:srcRect r="22104"/>
          <a:stretch>
            <a:fillRect/>
          </a:stretch>
        </p:blipFill>
        <p:spPr>
          <a:xfrm>
            <a:off x="6543204" y="533871"/>
            <a:ext cx="5648797" cy="6280843"/>
          </a:xfrm>
          <a:custGeom>
            <a:avLst/>
            <a:gdLst>
              <a:gd name="connsiteX0" fmla="*/ 0 w 5648797"/>
              <a:gd name="connsiteY0" fmla="*/ 0 h 6280843"/>
              <a:gd name="connsiteX1" fmla="*/ 5648797 w 5648797"/>
              <a:gd name="connsiteY1" fmla="*/ 0 h 6280843"/>
              <a:gd name="connsiteX2" fmla="*/ 5648797 w 5648797"/>
              <a:gd name="connsiteY2" fmla="*/ 6280843 h 6280843"/>
              <a:gd name="connsiteX3" fmla="*/ 0 w 5648797"/>
              <a:gd name="connsiteY3" fmla="*/ 6280843 h 6280843"/>
            </a:gdLst>
            <a:ahLst/>
            <a:cxnLst/>
            <a:rect l="l" t="t" r="r" b="b"/>
            <a:pathLst>
              <a:path w="5648797" h="6280843">
                <a:moveTo>
                  <a:pt x="0" y="0"/>
                </a:moveTo>
                <a:lnTo>
                  <a:pt x="5648797" y="0"/>
                </a:lnTo>
                <a:lnTo>
                  <a:pt x="5648797" y="6280843"/>
                </a:lnTo>
                <a:lnTo>
                  <a:pt x="0" y="62808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" name="标题 1"/>
          <p:cNvSpPr txBox="1"/>
          <p:nvPr/>
        </p:nvSpPr>
        <p:spPr>
          <a:xfrm rot="16200000">
            <a:off x="-1657694" y="3422995"/>
            <a:ext cx="4102790" cy="22859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>
            <a:off x="10001249" y="407654"/>
            <a:ext cx="1517650" cy="331287"/>
          </a:xfrm>
          <a:custGeom>
            <a:avLst/>
            <a:gdLst>
              <a:gd name="connsiteX0" fmla="*/ 165644 w 1517650"/>
              <a:gd name="connsiteY0" fmla="*/ 0 h 331287"/>
              <a:gd name="connsiteX1" fmla="*/ 0 w 1517650"/>
              <a:gd name="connsiteY1" fmla="*/ 0 h 331287"/>
              <a:gd name="connsiteX2" fmla="*/ 165644 w 1517650"/>
              <a:gd name="connsiteY2" fmla="*/ 165644 h 331287"/>
              <a:gd name="connsiteX3" fmla="*/ 0 w 1517650"/>
              <a:gd name="connsiteY3" fmla="*/ 331287 h 331287"/>
              <a:gd name="connsiteX4" fmla="*/ 165644 w 1517650"/>
              <a:gd name="connsiteY4" fmla="*/ 331287 h 331287"/>
              <a:gd name="connsiteX5" fmla="*/ 331287 w 1517650"/>
              <a:gd name="connsiteY5" fmla="*/ 165644 h 331287"/>
              <a:gd name="connsiteX6" fmla="*/ 462234 w 1517650"/>
              <a:gd name="connsiteY6" fmla="*/ 0 h 331287"/>
              <a:gd name="connsiteX7" fmla="*/ 296590 w 1517650"/>
              <a:gd name="connsiteY7" fmla="*/ 0 h 331287"/>
              <a:gd name="connsiteX8" fmla="*/ 462234 w 1517650"/>
              <a:gd name="connsiteY8" fmla="*/ 165644 h 331287"/>
              <a:gd name="connsiteX9" fmla="*/ 296590 w 1517650"/>
              <a:gd name="connsiteY9" fmla="*/ 331287 h 331287"/>
              <a:gd name="connsiteX10" fmla="*/ 462234 w 1517650"/>
              <a:gd name="connsiteY10" fmla="*/ 331287 h 331287"/>
              <a:gd name="connsiteX11" fmla="*/ 627877 w 1517650"/>
              <a:gd name="connsiteY11" fmla="*/ 165644 h 331287"/>
              <a:gd name="connsiteX12" fmla="*/ 758825 w 1517650"/>
              <a:gd name="connsiteY12" fmla="*/ 0 h 331287"/>
              <a:gd name="connsiteX13" fmla="*/ 593181 w 1517650"/>
              <a:gd name="connsiteY13" fmla="*/ 0 h 331287"/>
              <a:gd name="connsiteX14" fmla="*/ 758825 w 1517650"/>
              <a:gd name="connsiteY14" fmla="*/ 165644 h 331287"/>
              <a:gd name="connsiteX15" fmla="*/ 593181 w 1517650"/>
              <a:gd name="connsiteY15" fmla="*/ 331287 h 331287"/>
              <a:gd name="connsiteX16" fmla="*/ 758825 w 1517650"/>
              <a:gd name="connsiteY16" fmla="*/ 331287 h 331287"/>
              <a:gd name="connsiteX17" fmla="*/ 924468 w 1517650"/>
              <a:gd name="connsiteY17" fmla="*/ 165644 h 331287"/>
              <a:gd name="connsiteX18" fmla="*/ 1055416 w 1517650"/>
              <a:gd name="connsiteY18" fmla="*/ 0 h 331287"/>
              <a:gd name="connsiteX19" fmla="*/ 889772 w 1517650"/>
              <a:gd name="connsiteY19" fmla="*/ 0 h 331287"/>
              <a:gd name="connsiteX20" fmla="*/ 1055416 w 1517650"/>
              <a:gd name="connsiteY20" fmla="*/ 165644 h 331287"/>
              <a:gd name="connsiteX21" fmla="*/ 889772 w 1517650"/>
              <a:gd name="connsiteY21" fmla="*/ 331287 h 331287"/>
              <a:gd name="connsiteX22" fmla="*/ 1055416 w 1517650"/>
              <a:gd name="connsiteY22" fmla="*/ 331287 h 331287"/>
              <a:gd name="connsiteX23" fmla="*/ 1221059 w 1517650"/>
              <a:gd name="connsiteY23" fmla="*/ 165644 h 331287"/>
              <a:gd name="connsiteX24" fmla="*/ 1352007 w 1517650"/>
              <a:gd name="connsiteY24" fmla="*/ 0 h 331287"/>
              <a:gd name="connsiteX25" fmla="*/ 1186363 w 1517650"/>
              <a:gd name="connsiteY25" fmla="*/ 0 h 331287"/>
              <a:gd name="connsiteX26" fmla="*/ 1352007 w 1517650"/>
              <a:gd name="connsiteY26" fmla="*/ 165644 h 331287"/>
              <a:gd name="connsiteX27" fmla="*/ 1186363 w 1517650"/>
              <a:gd name="connsiteY27" fmla="*/ 331287 h 331287"/>
              <a:gd name="connsiteX28" fmla="*/ 1352007 w 1517650"/>
              <a:gd name="connsiteY28" fmla="*/ 331287 h 331287"/>
              <a:gd name="connsiteX29" fmla="*/ 1517650 w 1517650"/>
              <a:gd name="connsiteY29" fmla="*/ 165644 h 331287"/>
            </a:gdLst>
            <a:ahLst/>
            <a:cxnLst/>
            <a:rect l="l" t="t" r="r" b="b"/>
            <a:pathLst>
              <a:path w="1517650" h="331287">
                <a:moveTo>
                  <a:pt x="165644" y="0"/>
                </a:moveTo>
                <a:lnTo>
                  <a:pt x="0" y="0"/>
                </a:lnTo>
                <a:lnTo>
                  <a:pt x="165644" y="165644"/>
                </a:lnTo>
                <a:lnTo>
                  <a:pt x="0" y="331287"/>
                </a:lnTo>
                <a:lnTo>
                  <a:pt x="165644" y="331287"/>
                </a:lnTo>
                <a:lnTo>
                  <a:pt x="331287" y="165644"/>
                </a:lnTo>
                <a:close/>
                <a:moveTo>
                  <a:pt x="462234" y="0"/>
                </a:moveTo>
                <a:lnTo>
                  <a:pt x="296590" y="0"/>
                </a:lnTo>
                <a:lnTo>
                  <a:pt x="462234" y="165644"/>
                </a:lnTo>
                <a:lnTo>
                  <a:pt x="296590" y="331287"/>
                </a:lnTo>
                <a:lnTo>
                  <a:pt x="462234" y="331287"/>
                </a:lnTo>
                <a:lnTo>
                  <a:pt x="627877" y="165644"/>
                </a:lnTo>
                <a:close/>
                <a:moveTo>
                  <a:pt x="758825" y="0"/>
                </a:moveTo>
                <a:lnTo>
                  <a:pt x="593181" y="0"/>
                </a:lnTo>
                <a:lnTo>
                  <a:pt x="758825" y="165644"/>
                </a:lnTo>
                <a:lnTo>
                  <a:pt x="593181" y="331287"/>
                </a:lnTo>
                <a:lnTo>
                  <a:pt x="758825" y="331287"/>
                </a:lnTo>
                <a:lnTo>
                  <a:pt x="924468" y="165644"/>
                </a:lnTo>
                <a:close/>
                <a:moveTo>
                  <a:pt x="1055416" y="0"/>
                </a:moveTo>
                <a:lnTo>
                  <a:pt x="889772" y="0"/>
                </a:lnTo>
                <a:lnTo>
                  <a:pt x="1055416" y="165644"/>
                </a:lnTo>
                <a:lnTo>
                  <a:pt x="889772" y="331287"/>
                </a:lnTo>
                <a:lnTo>
                  <a:pt x="1055416" y="331287"/>
                </a:lnTo>
                <a:lnTo>
                  <a:pt x="1221059" y="165644"/>
                </a:lnTo>
                <a:close/>
                <a:moveTo>
                  <a:pt x="1352007" y="0"/>
                </a:moveTo>
                <a:lnTo>
                  <a:pt x="1186363" y="0"/>
                </a:lnTo>
                <a:lnTo>
                  <a:pt x="1352007" y="165644"/>
                </a:lnTo>
                <a:lnTo>
                  <a:pt x="1186363" y="331287"/>
                </a:lnTo>
                <a:lnTo>
                  <a:pt x="1352007" y="331287"/>
                </a:lnTo>
                <a:lnTo>
                  <a:pt x="1517650" y="165644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alphaModFix amt="100000"/>
          </a:blip>
          <a:srcRect l="11999" r="11999"/>
          <a:stretch>
            <a:fillRect/>
          </a:stretch>
        </p:blipFill>
        <p:spPr>
          <a:xfrm flipH="1">
            <a:off x="7301467" y="1232368"/>
            <a:ext cx="4890534" cy="3606331"/>
          </a:xfrm>
          <a:custGeom>
            <a:avLst/>
            <a:gdLst>
              <a:gd name="connsiteX0" fmla="*/ 0 w 4890534"/>
              <a:gd name="connsiteY0" fmla="*/ 0 h 3606331"/>
              <a:gd name="connsiteX1" fmla="*/ 4890534 w 4890534"/>
              <a:gd name="connsiteY1" fmla="*/ 0 h 3606331"/>
              <a:gd name="connsiteX2" fmla="*/ 4890534 w 4890534"/>
              <a:gd name="connsiteY2" fmla="*/ 3606331 h 3606331"/>
              <a:gd name="connsiteX3" fmla="*/ 0 w 4890534"/>
              <a:gd name="connsiteY3" fmla="*/ 3606331 h 3606331"/>
            </a:gdLst>
            <a:ahLst/>
            <a:cxnLst/>
            <a:rect l="l" t="t" r="r" b="b"/>
            <a:pathLst>
              <a:path w="4890534" h="3606331">
                <a:moveTo>
                  <a:pt x="0" y="0"/>
                </a:moveTo>
                <a:lnTo>
                  <a:pt x="4890534" y="0"/>
                </a:lnTo>
                <a:lnTo>
                  <a:pt x="4890534" y="3606331"/>
                </a:lnTo>
                <a:lnTo>
                  <a:pt x="0" y="360633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2" name="标题 1"/>
          <p:cNvSpPr txBox="1"/>
          <p:nvPr/>
        </p:nvSpPr>
        <p:spPr>
          <a:xfrm>
            <a:off x="6568005" y="871397"/>
            <a:ext cx="931776" cy="93177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717573" y="1025198"/>
            <a:ext cx="632641" cy="624173"/>
          </a:xfrm>
          <a:custGeom>
            <a:avLst/>
            <a:gdLst>
              <a:gd name="connsiteX0" fmla="*/ 1371696 w 1870330"/>
              <a:gd name="connsiteY0" fmla="*/ 1296270 h 1845296"/>
              <a:gd name="connsiteX1" fmla="*/ 1371696 w 1870330"/>
              <a:gd name="connsiteY1" fmla="*/ 1371136 h 1845296"/>
              <a:gd name="connsiteX2" fmla="*/ 1671448 w 1870330"/>
              <a:gd name="connsiteY2" fmla="*/ 1371136 h 1845296"/>
              <a:gd name="connsiteX3" fmla="*/ 1671448 w 1870330"/>
              <a:gd name="connsiteY3" fmla="*/ 1296270 h 1845296"/>
              <a:gd name="connsiteX4" fmla="*/ 1371696 w 1870330"/>
              <a:gd name="connsiteY4" fmla="*/ 996899 h 1845296"/>
              <a:gd name="connsiteX5" fmla="*/ 1371696 w 1870330"/>
              <a:gd name="connsiteY5" fmla="*/ 1071765 h 1845296"/>
              <a:gd name="connsiteX6" fmla="*/ 1671448 w 1870330"/>
              <a:gd name="connsiteY6" fmla="*/ 1071765 h 1845296"/>
              <a:gd name="connsiteX7" fmla="*/ 1671448 w 1870330"/>
              <a:gd name="connsiteY7" fmla="*/ 996899 h 1845296"/>
              <a:gd name="connsiteX8" fmla="*/ 1371696 w 1870330"/>
              <a:gd name="connsiteY8" fmla="*/ 747820 h 1845296"/>
              <a:gd name="connsiteX9" fmla="*/ 1371696 w 1870330"/>
              <a:gd name="connsiteY9" fmla="*/ 822401 h 1845296"/>
              <a:gd name="connsiteX10" fmla="*/ 1671448 w 1870330"/>
              <a:gd name="connsiteY10" fmla="*/ 822401 h 1845296"/>
              <a:gd name="connsiteX11" fmla="*/ 1671448 w 1870330"/>
              <a:gd name="connsiteY11" fmla="*/ 747820 h 1845296"/>
              <a:gd name="connsiteX12" fmla="*/ 1371696 w 1870330"/>
              <a:gd name="connsiteY12" fmla="*/ 473405 h 1845296"/>
              <a:gd name="connsiteX13" fmla="*/ 1371696 w 1870330"/>
              <a:gd name="connsiteY13" fmla="*/ 547986 h 1845296"/>
              <a:gd name="connsiteX14" fmla="*/ 1671448 w 1870330"/>
              <a:gd name="connsiteY14" fmla="*/ 547986 h 1845296"/>
              <a:gd name="connsiteX15" fmla="*/ 1671448 w 1870330"/>
              <a:gd name="connsiteY15" fmla="*/ 473405 h 1845296"/>
              <a:gd name="connsiteX16" fmla="*/ 1221963 w 1870330"/>
              <a:gd name="connsiteY16" fmla="*/ 224040 h 1845296"/>
              <a:gd name="connsiteX17" fmla="*/ 1794130 w 1870330"/>
              <a:gd name="connsiteY17" fmla="*/ 224040 h 1845296"/>
              <a:gd name="connsiteX18" fmla="*/ 1870330 w 1870330"/>
              <a:gd name="connsiteY18" fmla="*/ 298811 h 1845296"/>
              <a:gd name="connsiteX19" fmla="*/ 1870330 w 1870330"/>
              <a:gd name="connsiteY19" fmla="*/ 1570971 h 1845296"/>
              <a:gd name="connsiteX20" fmla="*/ 1794130 w 1870330"/>
              <a:gd name="connsiteY20" fmla="*/ 1645742 h 1845296"/>
              <a:gd name="connsiteX21" fmla="*/ 1221963 w 1870330"/>
              <a:gd name="connsiteY21" fmla="*/ 1645742 h 1845296"/>
              <a:gd name="connsiteX22" fmla="*/ 1221963 w 1870330"/>
              <a:gd name="connsiteY22" fmla="*/ 1383804 h 1845296"/>
              <a:gd name="connsiteX23" fmla="*/ 1298163 w 1870330"/>
              <a:gd name="connsiteY23" fmla="*/ 1383804 h 1845296"/>
              <a:gd name="connsiteX24" fmla="*/ 1298163 w 1870330"/>
              <a:gd name="connsiteY24" fmla="*/ 1309033 h 1845296"/>
              <a:gd name="connsiteX25" fmla="*/ 1221963 w 1870330"/>
              <a:gd name="connsiteY25" fmla="*/ 1309033 h 1845296"/>
              <a:gd name="connsiteX26" fmla="*/ 1221963 w 1870330"/>
              <a:gd name="connsiteY26" fmla="*/ 1084434 h 1845296"/>
              <a:gd name="connsiteX27" fmla="*/ 1298163 w 1870330"/>
              <a:gd name="connsiteY27" fmla="*/ 1084434 h 1845296"/>
              <a:gd name="connsiteX28" fmla="*/ 1298163 w 1870330"/>
              <a:gd name="connsiteY28" fmla="*/ 1009662 h 1845296"/>
              <a:gd name="connsiteX29" fmla="*/ 1221963 w 1870330"/>
              <a:gd name="connsiteY29" fmla="*/ 1009662 h 1845296"/>
              <a:gd name="connsiteX30" fmla="*/ 1221963 w 1870330"/>
              <a:gd name="connsiteY30" fmla="*/ 822496 h 1845296"/>
              <a:gd name="connsiteX31" fmla="*/ 1298163 w 1870330"/>
              <a:gd name="connsiteY31" fmla="*/ 822496 h 1845296"/>
              <a:gd name="connsiteX32" fmla="*/ 1298163 w 1870330"/>
              <a:gd name="connsiteY32" fmla="*/ 747725 h 1845296"/>
              <a:gd name="connsiteX33" fmla="*/ 1221963 w 1870330"/>
              <a:gd name="connsiteY33" fmla="*/ 747725 h 1845296"/>
              <a:gd name="connsiteX34" fmla="*/ 1221963 w 1870330"/>
              <a:gd name="connsiteY34" fmla="*/ 560654 h 1845296"/>
              <a:gd name="connsiteX35" fmla="*/ 1298163 w 1870330"/>
              <a:gd name="connsiteY35" fmla="*/ 560654 h 1845296"/>
              <a:gd name="connsiteX36" fmla="*/ 1298163 w 1870330"/>
              <a:gd name="connsiteY36" fmla="*/ 485883 h 1845296"/>
              <a:gd name="connsiteX37" fmla="*/ 1221963 w 1870330"/>
              <a:gd name="connsiteY37" fmla="*/ 485883 h 1845296"/>
              <a:gd name="connsiteX38" fmla="*/ 1054227 w 1870330"/>
              <a:gd name="connsiteY38" fmla="*/ 393 h 1845296"/>
              <a:gd name="connsiteX39" fmla="*/ 1054132 w 1870330"/>
              <a:gd name="connsiteY39" fmla="*/ 869 h 1845296"/>
              <a:gd name="connsiteX40" fmla="*/ 1083754 w 1870330"/>
              <a:gd name="connsiteY40" fmla="*/ 7727 h 1845296"/>
              <a:gd name="connsiteX41" fmla="*/ 1097470 w 1870330"/>
              <a:gd name="connsiteY41" fmla="*/ 36302 h 1845296"/>
              <a:gd name="connsiteX42" fmla="*/ 1097470 w 1870330"/>
              <a:gd name="connsiteY42" fmla="*/ 1808714 h 1845296"/>
              <a:gd name="connsiteX43" fmla="*/ 1083754 w 1870330"/>
              <a:gd name="connsiteY43" fmla="*/ 1837289 h 1845296"/>
              <a:gd name="connsiteX44" fmla="*/ 1060895 w 1870330"/>
              <a:gd name="connsiteY44" fmla="*/ 1845290 h 1845296"/>
              <a:gd name="connsiteX45" fmla="*/ 1053941 w 1870330"/>
              <a:gd name="connsiteY45" fmla="*/ 1844148 h 1845296"/>
              <a:gd name="connsiteX46" fmla="*/ 29623 w 1870330"/>
              <a:gd name="connsiteY46" fmla="*/ 1647932 h 1845296"/>
              <a:gd name="connsiteX47" fmla="*/ 0 w 1870330"/>
              <a:gd name="connsiteY47" fmla="*/ 1611071 h 1845296"/>
              <a:gd name="connsiteX48" fmla="*/ 0 w 1870330"/>
              <a:gd name="connsiteY48" fmla="*/ 233375 h 1845296"/>
              <a:gd name="connsiteX49" fmla="*/ 29813 w 1870330"/>
              <a:gd name="connsiteY49" fmla="*/ 196513 h 1845296"/>
            </a:gdLst>
            <a:ahLst/>
            <a:cxnLst/>
            <a:rect l="l" t="t" r="r" b="b"/>
            <a:pathLst>
              <a:path w="1870330" h="1845296">
                <a:moveTo>
                  <a:pt x="1371696" y="1296270"/>
                </a:moveTo>
                <a:lnTo>
                  <a:pt x="1371696" y="1371136"/>
                </a:lnTo>
                <a:lnTo>
                  <a:pt x="1671448" y="1371136"/>
                </a:lnTo>
                <a:lnTo>
                  <a:pt x="1671448" y="1296270"/>
                </a:lnTo>
                <a:close/>
                <a:moveTo>
                  <a:pt x="1371696" y="996899"/>
                </a:moveTo>
                <a:lnTo>
                  <a:pt x="1371696" y="1071765"/>
                </a:lnTo>
                <a:lnTo>
                  <a:pt x="1671448" y="1071765"/>
                </a:lnTo>
                <a:lnTo>
                  <a:pt x="1671448" y="996899"/>
                </a:lnTo>
                <a:close/>
                <a:moveTo>
                  <a:pt x="1371696" y="747820"/>
                </a:moveTo>
                <a:lnTo>
                  <a:pt x="1371696" y="822401"/>
                </a:lnTo>
                <a:lnTo>
                  <a:pt x="1671448" y="822401"/>
                </a:lnTo>
                <a:lnTo>
                  <a:pt x="1671448" y="747820"/>
                </a:lnTo>
                <a:close/>
                <a:moveTo>
                  <a:pt x="1371696" y="473405"/>
                </a:moveTo>
                <a:lnTo>
                  <a:pt x="1371696" y="547986"/>
                </a:lnTo>
                <a:lnTo>
                  <a:pt x="1671448" y="547986"/>
                </a:lnTo>
                <a:lnTo>
                  <a:pt x="1671448" y="473405"/>
                </a:lnTo>
                <a:close/>
                <a:moveTo>
                  <a:pt x="1221963" y="224040"/>
                </a:moveTo>
                <a:lnTo>
                  <a:pt x="1794130" y="224040"/>
                </a:lnTo>
                <a:cubicBezTo>
                  <a:pt x="1835792" y="223723"/>
                  <a:pt x="1869863" y="257155"/>
                  <a:pt x="1870330" y="298811"/>
                </a:cubicBezTo>
                <a:lnTo>
                  <a:pt x="1870330" y="1570971"/>
                </a:lnTo>
                <a:cubicBezTo>
                  <a:pt x="1869863" y="1612623"/>
                  <a:pt x="1835792" y="1646056"/>
                  <a:pt x="1794130" y="1645742"/>
                </a:cubicBezTo>
                <a:lnTo>
                  <a:pt x="1221963" y="1645742"/>
                </a:lnTo>
                <a:lnTo>
                  <a:pt x="1221963" y="1383804"/>
                </a:lnTo>
                <a:lnTo>
                  <a:pt x="1298163" y="1383804"/>
                </a:lnTo>
                <a:lnTo>
                  <a:pt x="1298163" y="1309033"/>
                </a:lnTo>
                <a:lnTo>
                  <a:pt x="1221963" y="1309033"/>
                </a:lnTo>
                <a:lnTo>
                  <a:pt x="1221963" y="1084434"/>
                </a:lnTo>
                <a:lnTo>
                  <a:pt x="1298163" y="1084434"/>
                </a:lnTo>
                <a:lnTo>
                  <a:pt x="1298163" y="1009662"/>
                </a:lnTo>
                <a:lnTo>
                  <a:pt x="1221963" y="1009662"/>
                </a:lnTo>
                <a:lnTo>
                  <a:pt x="1221963" y="822496"/>
                </a:lnTo>
                <a:lnTo>
                  <a:pt x="1298163" y="822496"/>
                </a:lnTo>
                <a:lnTo>
                  <a:pt x="1298163" y="747725"/>
                </a:lnTo>
                <a:lnTo>
                  <a:pt x="1221963" y="747725"/>
                </a:lnTo>
                <a:lnTo>
                  <a:pt x="1221963" y="560654"/>
                </a:lnTo>
                <a:lnTo>
                  <a:pt x="1298163" y="560654"/>
                </a:lnTo>
                <a:lnTo>
                  <a:pt x="1298163" y="485883"/>
                </a:lnTo>
                <a:lnTo>
                  <a:pt x="1221963" y="485883"/>
                </a:lnTo>
                <a:close/>
                <a:moveTo>
                  <a:pt x="1054227" y="393"/>
                </a:moveTo>
                <a:lnTo>
                  <a:pt x="1054132" y="869"/>
                </a:lnTo>
                <a:cubicBezTo>
                  <a:pt x="1064533" y="-1498"/>
                  <a:pt x="1075449" y="1029"/>
                  <a:pt x="1083754" y="7727"/>
                </a:cubicBezTo>
                <a:cubicBezTo>
                  <a:pt x="1092260" y="14808"/>
                  <a:pt x="1097261" y="25237"/>
                  <a:pt x="1097470" y="36302"/>
                </a:cubicBezTo>
                <a:lnTo>
                  <a:pt x="1097470" y="1808714"/>
                </a:lnTo>
                <a:cubicBezTo>
                  <a:pt x="1097271" y="1819783"/>
                  <a:pt x="1092260" y="1830212"/>
                  <a:pt x="1083754" y="1837289"/>
                </a:cubicBezTo>
                <a:cubicBezTo>
                  <a:pt x="1077344" y="1842614"/>
                  <a:pt x="1069229" y="1845452"/>
                  <a:pt x="1060895" y="1845290"/>
                </a:cubicBezTo>
                <a:cubicBezTo>
                  <a:pt x="1058551" y="1845100"/>
                  <a:pt x="1056227" y="1844719"/>
                  <a:pt x="1053941" y="1844148"/>
                </a:cubicBezTo>
                <a:lnTo>
                  <a:pt x="29623" y="1647932"/>
                </a:lnTo>
                <a:cubicBezTo>
                  <a:pt x="12259" y="1644227"/>
                  <a:pt x="-124" y="1628825"/>
                  <a:pt x="0" y="1611071"/>
                </a:cubicBezTo>
                <a:lnTo>
                  <a:pt x="0" y="233375"/>
                </a:lnTo>
                <a:cubicBezTo>
                  <a:pt x="-105" y="215558"/>
                  <a:pt x="12373" y="200139"/>
                  <a:pt x="29813" y="19651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flipH="1">
            <a:off x="675983" y="4855229"/>
            <a:ext cx="6227232" cy="45719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557976" y="1889775"/>
            <a:ext cx="6486996" cy="2189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/>
              <a:t>               </a:t>
            </a:r>
            <a:r>
              <a:rPr kumimoji="1"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Thanks for your attention ! </a:t>
            </a:r>
            <a:endParaRPr kumimoji="1" lang="en-US" altLang="zh-C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图片 27" descr="W 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895" y="188595"/>
            <a:ext cx="1203960" cy="97853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30000"/>
          </a:blip>
          <a:srcRect l="183" r="183"/>
          <a:stretch>
            <a:fillRect/>
          </a:stretch>
        </p:blipFill>
        <p:spPr>
          <a:xfrm flipH="1">
            <a:off x="2" y="0"/>
            <a:ext cx="12191999" cy="6858000"/>
          </a:xfrm>
          <a:custGeom>
            <a:avLst/>
            <a:gdLst>
              <a:gd name="connsiteX0" fmla="*/ 12191999 w 12191999"/>
              <a:gd name="connsiteY0" fmla="*/ 0 h 6858000"/>
              <a:gd name="connsiteX1" fmla="*/ 0 w 12191999"/>
              <a:gd name="connsiteY1" fmla="*/ 0 h 6858000"/>
              <a:gd name="connsiteX2" fmla="*/ 0 w 12191999"/>
              <a:gd name="connsiteY2" fmla="*/ 6858000 h 6858000"/>
              <a:gd name="connsiteX3" fmla="*/ 12191999 w 12191999"/>
              <a:gd name="connsiteY3" fmla="*/ 6858000 h 6858000"/>
            </a:gdLst>
            <a:ahLst/>
            <a:cxnLst/>
            <a:rect l="l" t="t" r="r" b="b"/>
            <a:pathLst>
              <a:path w="12191999" h="6858000">
                <a:moveTo>
                  <a:pt x="12191999" y="0"/>
                </a:moveTo>
                <a:lnTo>
                  <a:pt x="0" y="0"/>
                </a:lnTo>
                <a:lnTo>
                  <a:pt x="0" y="6858000"/>
                </a:lnTo>
                <a:lnTo>
                  <a:pt x="12191999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1193801" y="1485900"/>
            <a:ext cx="10718800" cy="3957544"/>
          </a:xfrm>
          <a:prstGeom prst="roundRect">
            <a:avLst>
              <a:gd name="adj" fmla="val 6142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63500" sx="102000" sy="102000" algn="ctr" rotWithShape="0">
              <a:schemeClr val="accent1">
                <a:alpha val="1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1" y="6507676"/>
            <a:ext cx="12192000" cy="37407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1" y="6507676"/>
            <a:ext cx="3695700" cy="374072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H="1">
            <a:off x="1" y="0"/>
            <a:ext cx="3695700" cy="650817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flipH="1">
            <a:off x="147280" y="6391499"/>
            <a:ext cx="3751336" cy="501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alphaModFix amt="100000"/>
          </a:blip>
          <a:srcRect r="22104"/>
          <a:stretch>
            <a:fillRect/>
          </a:stretch>
        </p:blipFill>
        <p:spPr>
          <a:xfrm flipH="1">
            <a:off x="0" y="533871"/>
            <a:ext cx="5648797" cy="6280843"/>
          </a:xfrm>
          <a:custGeom>
            <a:avLst/>
            <a:gdLst>
              <a:gd name="connsiteX0" fmla="*/ 0 w 5648797"/>
              <a:gd name="connsiteY0" fmla="*/ 0 h 6280843"/>
              <a:gd name="connsiteX1" fmla="*/ 5648797 w 5648797"/>
              <a:gd name="connsiteY1" fmla="*/ 0 h 6280843"/>
              <a:gd name="connsiteX2" fmla="*/ 5648797 w 5648797"/>
              <a:gd name="connsiteY2" fmla="*/ 6280843 h 6280843"/>
              <a:gd name="connsiteX3" fmla="*/ 0 w 5648797"/>
              <a:gd name="connsiteY3" fmla="*/ 6280843 h 6280843"/>
            </a:gdLst>
            <a:ahLst/>
            <a:cxnLst/>
            <a:rect l="l" t="t" r="r" b="b"/>
            <a:pathLst>
              <a:path w="5648797" h="6280843">
                <a:moveTo>
                  <a:pt x="0" y="0"/>
                </a:moveTo>
                <a:lnTo>
                  <a:pt x="5648797" y="0"/>
                </a:lnTo>
                <a:lnTo>
                  <a:pt x="5648797" y="6280843"/>
                </a:lnTo>
                <a:lnTo>
                  <a:pt x="0" y="62808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 rot="5400000" flipH="1">
            <a:off x="9819528" y="3350372"/>
            <a:ext cx="3957544" cy="22859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73100" y="407654"/>
            <a:ext cx="1517650" cy="331287"/>
          </a:xfrm>
          <a:custGeom>
            <a:avLst/>
            <a:gdLst>
              <a:gd name="connsiteX0" fmla="*/ 1186363 w 1517650"/>
              <a:gd name="connsiteY0" fmla="*/ 0 h 331287"/>
              <a:gd name="connsiteX1" fmla="*/ 1352007 w 1517650"/>
              <a:gd name="connsiteY1" fmla="*/ 0 h 331287"/>
              <a:gd name="connsiteX2" fmla="*/ 1517650 w 1517650"/>
              <a:gd name="connsiteY2" fmla="*/ 165644 h 331287"/>
              <a:gd name="connsiteX3" fmla="*/ 1352007 w 1517650"/>
              <a:gd name="connsiteY3" fmla="*/ 331287 h 331287"/>
              <a:gd name="connsiteX4" fmla="*/ 1186363 w 1517650"/>
              <a:gd name="connsiteY4" fmla="*/ 331287 h 331287"/>
              <a:gd name="connsiteX5" fmla="*/ 1352007 w 1517650"/>
              <a:gd name="connsiteY5" fmla="*/ 165644 h 331287"/>
              <a:gd name="connsiteX6" fmla="*/ 889772 w 1517650"/>
              <a:gd name="connsiteY6" fmla="*/ 0 h 331287"/>
              <a:gd name="connsiteX7" fmla="*/ 1055416 w 1517650"/>
              <a:gd name="connsiteY7" fmla="*/ 0 h 331287"/>
              <a:gd name="connsiteX8" fmla="*/ 1221059 w 1517650"/>
              <a:gd name="connsiteY8" fmla="*/ 165644 h 331287"/>
              <a:gd name="connsiteX9" fmla="*/ 1055416 w 1517650"/>
              <a:gd name="connsiteY9" fmla="*/ 331287 h 331287"/>
              <a:gd name="connsiteX10" fmla="*/ 889772 w 1517650"/>
              <a:gd name="connsiteY10" fmla="*/ 331287 h 331287"/>
              <a:gd name="connsiteX11" fmla="*/ 1055416 w 1517650"/>
              <a:gd name="connsiteY11" fmla="*/ 165644 h 331287"/>
              <a:gd name="connsiteX12" fmla="*/ 593181 w 1517650"/>
              <a:gd name="connsiteY12" fmla="*/ 0 h 331287"/>
              <a:gd name="connsiteX13" fmla="*/ 758825 w 1517650"/>
              <a:gd name="connsiteY13" fmla="*/ 0 h 331287"/>
              <a:gd name="connsiteX14" fmla="*/ 924468 w 1517650"/>
              <a:gd name="connsiteY14" fmla="*/ 165644 h 331287"/>
              <a:gd name="connsiteX15" fmla="*/ 758825 w 1517650"/>
              <a:gd name="connsiteY15" fmla="*/ 331287 h 331287"/>
              <a:gd name="connsiteX16" fmla="*/ 593181 w 1517650"/>
              <a:gd name="connsiteY16" fmla="*/ 331287 h 331287"/>
              <a:gd name="connsiteX17" fmla="*/ 758825 w 1517650"/>
              <a:gd name="connsiteY17" fmla="*/ 165644 h 331287"/>
              <a:gd name="connsiteX18" fmla="*/ 296590 w 1517650"/>
              <a:gd name="connsiteY18" fmla="*/ 0 h 331287"/>
              <a:gd name="connsiteX19" fmla="*/ 462234 w 1517650"/>
              <a:gd name="connsiteY19" fmla="*/ 0 h 331287"/>
              <a:gd name="connsiteX20" fmla="*/ 627877 w 1517650"/>
              <a:gd name="connsiteY20" fmla="*/ 165644 h 331287"/>
              <a:gd name="connsiteX21" fmla="*/ 462234 w 1517650"/>
              <a:gd name="connsiteY21" fmla="*/ 331287 h 331287"/>
              <a:gd name="connsiteX22" fmla="*/ 296590 w 1517650"/>
              <a:gd name="connsiteY22" fmla="*/ 331287 h 331287"/>
              <a:gd name="connsiteX23" fmla="*/ 462234 w 1517650"/>
              <a:gd name="connsiteY23" fmla="*/ 165644 h 331287"/>
              <a:gd name="connsiteX24" fmla="*/ 0 w 1517650"/>
              <a:gd name="connsiteY24" fmla="*/ 0 h 331287"/>
              <a:gd name="connsiteX25" fmla="*/ 165644 w 1517650"/>
              <a:gd name="connsiteY25" fmla="*/ 0 h 331287"/>
              <a:gd name="connsiteX26" fmla="*/ 331287 w 1517650"/>
              <a:gd name="connsiteY26" fmla="*/ 165644 h 331287"/>
              <a:gd name="connsiteX27" fmla="*/ 165644 w 1517650"/>
              <a:gd name="connsiteY27" fmla="*/ 331287 h 331287"/>
              <a:gd name="connsiteX28" fmla="*/ 0 w 1517650"/>
              <a:gd name="connsiteY28" fmla="*/ 331287 h 331287"/>
              <a:gd name="connsiteX29" fmla="*/ 165644 w 1517650"/>
              <a:gd name="connsiteY29" fmla="*/ 165644 h 331287"/>
            </a:gdLst>
            <a:ahLst/>
            <a:cxnLst/>
            <a:rect l="l" t="t" r="r" b="b"/>
            <a:pathLst>
              <a:path w="1517650" h="331287">
                <a:moveTo>
                  <a:pt x="1186363" y="0"/>
                </a:moveTo>
                <a:lnTo>
                  <a:pt x="1352007" y="0"/>
                </a:lnTo>
                <a:lnTo>
                  <a:pt x="1517650" y="165644"/>
                </a:lnTo>
                <a:lnTo>
                  <a:pt x="1352007" y="331287"/>
                </a:lnTo>
                <a:lnTo>
                  <a:pt x="1186363" y="331287"/>
                </a:lnTo>
                <a:lnTo>
                  <a:pt x="1352007" y="165644"/>
                </a:lnTo>
                <a:close/>
                <a:moveTo>
                  <a:pt x="889772" y="0"/>
                </a:moveTo>
                <a:lnTo>
                  <a:pt x="1055416" y="0"/>
                </a:lnTo>
                <a:lnTo>
                  <a:pt x="1221059" y="165644"/>
                </a:lnTo>
                <a:lnTo>
                  <a:pt x="1055416" y="331287"/>
                </a:lnTo>
                <a:lnTo>
                  <a:pt x="889772" y="331287"/>
                </a:lnTo>
                <a:lnTo>
                  <a:pt x="1055416" y="165644"/>
                </a:lnTo>
                <a:close/>
                <a:moveTo>
                  <a:pt x="593181" y="0"/>
                </a:moveTo>
                <a:lnTo>
                  <a:pt x="758825" y="0"/>
                </a:lnTo>
                <a:lnTo>
                  <a:pt x="924468" y="165644"/>
                </a:lnTo>
                <a:lnTo>
                  <a:pt x="758825" y="331287"/>
                </a:lnTo>
                <a:lnTo>
                  <a:pt x="593181" y="331287"/>
                </a:lnTo>
                <a:lnTo>
                  <a:pt x="758825" y="165644"/>
                </a:lnTo>
                <a:close/>
                <a:moveTo>
                  <a:pt x="296590" y="0"/>
                </a:moveTo>
                <a:lnTo>
                  <a:pt x="462234" y="0"/>
                </a:lnTo>
                <a:lnTo>
                  <a:pt x="627877" y="165644"/>
                </a:lnTo>
                <a:lnTo>
                  <a:pt x="462234" y="331287"/>
                </a:lnTo>
                <a:lnTo>
                  <a:pt x="296590" y="331287"/>
                </a:lnTo>
                <a:lnTo>
                  <a:pt x="462234" y="165644"/>
                </a:lnTo>
                <a:close/>
                <a:moveTo>
                  <a:pt x="0" y="0"/>
                </a:moveTo>
                <a:lnTo>
                  <a:pt x="165644" y="0"/>
                </a:lnTo>
                <a:lnTo>
                  <a:pt x="331287" y="165644"/>
                </a:lnTo>
                <a:lnTo>
                  <a:pt x="165644" y="331287"/>
                </a:lnTo>
                <a:lnTo>
                  <a:pt x="0" y="331287"/>
                </a:lnTo>
                <a:lnTo>
                  <a:pt x="165644" y="165644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alphaModFix amt="100000"/>
          </a:blip>
          <a:srcRect l="11999" r="11999"/>
          <a:stretch>
            <a:fillRect/>
          </a:stretch>
        </p:blipFill>
        <p:spPr>
          <a:xfrm>
            <a:off x="0" y="1232368"/>
            <a:ext cx="4890534" cy="3606331"/>
          </a:xfrm>
          <a:custGeom>
            <a:avLst/>
            <a:gdLst>
              <a:gd name="connsiteX0" fmla="*/ 0 w 4890534"/>
              <a:gd name="connsiteY0" fmla="*/ 0 h 3606331"/>
              <a:gd name="connsiteX1" fmla="*/ 4890534 w 4890534"/>
              <a:gd name="connsiteY1" fmla="*/ 0 h 3606331"/>
              <a:gd name="connsiteX2" fmla="*/ 4890534 w 4890534"/>
              <a:gd name="connsiteY2" fmla="*/ 3606331 h 3606331"/>
              <a:gd name="connsiteX3" fmla="*/ 0 w 4890534"/>
              <a:gd name="connsiteY3" fmla="*/ 3606331 h 3606331"/>
            </a:gdLst>
            <a:ahLst/>
            <a:cxnLst/>
            <a:rect l="l" t="t" r="r" b="b"/>
            <a:pathLst>
              <a:path w="4890534" h="3606331">
                <a:moveTo>
                  <a:pt x="0" y="0"/>
                </a:moveTo>
                <a:lnTo>
                  <a:pt x="4890534" y="0"/>
                </a:lnTo>
                <a:lnTo>
                  <a:pt x="4890534" y="3606331"/>
                </a:lnTo>
                <a:lnTo>
                  <a:pt x="0" y="360633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" name="标题 1"/>
          <p:cNvSpPr txBox="1"/>
          <p:nvPr/>
        </p:nvSpPr>
        <p:spPr>
          <a:xfrm flipH="1">
            <a:off x="4692220" y="871397"/>
            <a:ext cx="931776" cy="93177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flipH="1">
            <a:off x="4841787" y="1025198"/>
            <a:ext cx="632641" cy="624173"/>
          </a:xfrm>
          <a:custGeom>
            <a:avLst/>
            <a:gdLst>
              <a:gd name="connsiteX0" fmla="*/ 1371696 w 1870330"/>
              <a:gd name="connsiteY0" fmla="*/ 1296270 h 1845296"/>
              <a:gd name="connsiteX1" fmla="*/ 1371696 w 1870330"/>
              <a:gd name="connsiteY1" fmla="*/ 1371136 h 1845296"/>
              <a:gd name="connsiteX2" fmla="*/ 1671448 w 1870330"/>
              <a:gd name="connsiteY2" fmla="*/ 1371136 h 1845296"/>
              <a:gd name="connsiteX3" fmla="*/ 1671448 w 1870330"/>
              <a:gd name="connsiteY3" fmla="*/ 1296270 h 1845296"/>
              <a:gd name="connsiteX4" fmla="*/ 1371696 w 1870330"/>
              <a:gd name="connsiteY4" fmla="*/ 996899 h 1845296"/>
              <a:gd name="connsiteX5" fmla="*/ 1371696 w 1870330"/>
              <a:gd name="connsiteY5" fmla="*/ 1071765 h 1845296"/>
              <a:gd name="connsiteX6" fmla="*/ 1671448 w 1870330"/>
              <a:gd name="connsiteY6" fmla="*/ 1071765 h 1845296"/>
              <a:gd name="connsiteX7" fmla="*/ 1671448 w 1870330"/>
              <a:gd name="connsiteY7" fmla="*/ 996899 h 1845296"/>
              <a:gd name="connsiteX8" fmla="*/ 1371696 w 1870330"/>
              <a:gd name="connsiteY8" fmla="*/ 747820 h 1845296"/>
              <a:gd name="connsiteX9" fmla="*/ 1371696 w 1870330"/>
              <a:gd name="connsiteY9" fmla="*/ 822401 h 1845296"/>
              <a:gd name="connsiteX10" fmla="*/ 1671448 w 1870330"/>
              <a:gd name="connsiteY10" fmla="*/ 822401 h 1845296"/>
              <a:gd name="connsiteX11" fmla="*/ 1671448 w 1870330"/>
              <a:gd name="connsiteY11" fmla="*/ 747820 h 1845296"/>
              <a:gd name="connsiteX12" fmla="*/ 1371696 w 1870330"/>
              <a:gd name="connsiteY12" fmla="*/ 473405 h 1845296"/>
              <a:gd name="connsiteX13" fmla="*/ 1371696 w 1870330"/>
              <a:gd name="connsiteY13" fmla="*/ 547986 h 1845296"/>
              <a:gd name="connsiteX14" fmla="*/ 1671448 w 1870330"/>
              <a:gd name="connsiteY14" fmla="*/ 547986 h 1845296"/>
              <a:gd name="connsiteX15" fmla="*/ 1671448 w 1870330"/>
              <a:gd name="connsiteY15" fmla="*/ 473405 h 1845296"/>
              <a:gd name="connsiteX16" fmla="*/ 1221963 w 1870330"/>
              <a:gd name="connsiteY16" fmla="*/ 224040 h 1845296"/>
              <a:gd name="connsiteX17" fmla="*/ 1794130 w 1870330"/>
              <a:gd name="connsiteY17" fmla="*/ 224040 h 1845296"/>
              <a:gd name="connsiteX18" fmla="*/ 1870330 w 1870330"/>
              <a:gd name="connsiteY18" fmla="*/ 298811 h 1845296"/>
              <a:gd name="connsiteX19" fmla="*/ 1870330 w 1870330"/>
              <a:gd name="connsiteY19" fmla="*/ 1570971 h 1845296"/>
              <a:gd name="connsiteX20" fmla="*/ 1794130 w 1870330"/>
              <a:gd name="connsiteY20" fmla="*/ 1645742 h 1845296"/>
              <a:gd name="connsiteX21" fmla="*/ 1221963 w 1870330"/>
              <a:gd name="connsiteY21" fmla="*/ 1645742 h 1845296"/>
              <a:gd name="connsiteX22" fmla="*/ 1221963 w 1870330"/>
              <a:gd name="connsiteY22" fmla="*/ 1383804 h 1845296"/>
              <a:gd name="connsiteX23" fmla="*/ 1298163 w 1870330"/>
              <a:gd name="connsiteY23" fmla="*/ 1383804 h 1845296"/>
              <a:gd name="connsiteX24" fmla="*/ 1298163 w 1870330"/>
              <a:gd name="connsiteY24" fmla="*/ 1309033 h 1845296"/>
              <a:gd name="connsiteX25" fmla="*/ 1221963 w 1870330"/>
              <a:gd name="connsiteY25" fmla="*/ 1309033 h 1845296"/>
              <a:gd name="connsiteX26" fmla="*/ 1221963 w 1870330"/>
              <a:gd name="connsiteY26" fmla="*/ 1084434 h 1845296"/>
              <a:gd name="connsiteX27" fmla="*/ 1298163 w 1870330"/>
              <a:gd name="connsiteY27" fmla="*/ 1084434 h 1845296"/>
              <a:gd name="connsiteX28" fmla="*/ 1298163 w 1870330"/>
              <a:gd name="connsiteY28" fmla="*/ 1009662 h 1845296"/>
              <a:gd name="connsiteX29" fmla="*/ 1221963 w 1870330"/>
              <a:gd name="connsiteY29" fmla="*/ 1009662 h 1845296"/>
              <a:gd name="connsiteX30" fmla="*/ 1221963 w 1870330"/>
              <a:gd name="connsiteY30" fmla="*/ 822496 h 1845296"/>
              <a:gd name="connsiteX31" fmla="*/ 1298163 w 1870330"/>
              <a:gd name="connsiteY31" fmla="*/ 822496 h 1845296"/>
              <a:gd name="connsiteX32" fmla="*/ 1298163 w 1870330"/>
              <a:gd name="connsiteY32" fmla="*/ 747725 h 1845296"/>
              <a:gd name="connsiteX33" fmla="*/ 1221963 w 1870330"/>
              <a:gd name="connsiteY33" fmla="*/ 747725 h 1845296"/>
              <a:gd name="connsiteX34" fmla="*/ 1221963 w 1870330"/>
              <a:gd name="connsiteY34" fmla="*/ 560654 h 1845296"/>
              <a:gd name="connsiteX35" fmla="*/ 1298163 w 1870330"/>
              <a:gd name="connsiteY35" fmla="*/ 560654 h 1845296"/>
              <a:gd name="connsiteX36" fmla="*/ 1298163 w 1870330"/>
              <a:gd name="connsiteY36" fmla="*/ 485883 h 1845296"/>
              <a:gd name="connsiteX37" fmla="*/ 1221963 w 1870330"/>
              <a:gd name="connsiteY37" fmla="*/ 485883 h 1845296"/>
              <a:gd name="connsiteX38" fmla="*/ 1054227 w 1870330"/>
              <a:gd name="connsiteY38" fmla="*/ 393 h 1845296"/>
              <a:gd name="connsiteX39" fmla="*/ 1054132 w 1870330"/>
              <a:gd name="connsiteY39" fmla="*/ 869 h 1845296"/>
              <a:gd name="connsiteX40" fmla="*/ 1083754 w 1870330"/>
              <a:gd name="connsiteY40" fmla="*/ 7727 h 1845296"/>
              <a:gd name="connsiteX41" fmla="*/ 1097470 w 1870330"/>
              <a:gd name="connsiteY41" fmla="*/ 36302 h 1845296"/>
              <a:gd name="connsiteX42" fmla="*/ 1097470 w 1870330"/>
              <a:gd name="connsiteY42" fmla="*/ 1808714 h 1845296"/>
              <a:gd name="connsiteX43" fmla="*/ 1083754 w 1870330"/>
              <a:gd name="connsiteY43" fmla="*/ 1837289 h 1845296"/>
              <a:gd name="connsiteX44" fmla="*/ 1060895 w 1870330"/>
              <a:gd name="connsiteY44" fmla="*/ 1845290 h 1845296"/>
              <a:gd name="connsiteX45" fmla="*/ 1053941 w 1870330"/>
              <a:gd name="connsiteY45" fmla="*/ 1844148 h 1845296"/>
              <a:gd name="connsiteX46" fmla="*/ 29623 w 1870330"/>
              <a:gd name="connsiteY46" fmla="*/ 1647932 h 1845296"/>
              <a:gd name="connsiteX47" fmla="*/ 0 w 1870330"/>
              <a:gd name="connsiteY47" fmla="*/ 1611071 h 1845296"/>
              <a:gd name="connsiteX48" fmla="*/ 0 w 1870330"/>
              <a:gd name="connsiteY48" fmla="*/ 233375 h 1845296"/>
              <a:gd name="connsiteX49" fmla="*/ 29813 w 1870330"/>
              <a:gd name="connsiteY49" fmla="*/ 196513 h 1845296"/>
            </a:gdLst>
            <a:ahLst/>
            <a:cxnLst/>
            <a:rect l="l" t="t" r="r" b="b"/>
            <a:pathLst>
              <a:path w="1870330" h="1845296">
                <a:moveTo>
                  <a:pt x="1371696" y="1296270"/>
                </a:moveTo>
                <a:lnTo>
                  <a:pt x="1371696" y="1371136"/>
                </a:lnTo>
                <a:lnTo>
                  <a:pt x="1671448" y="1371136"/>
                </a:lnTo>
                <a:lnTo>
                  <a:pt x="1671448" y="1296270"/>
                </a:lnTo>
                <a:close/>
                <a:moveTo>
                  <a:pt x="1371696" y="996899"/>
                </a:moveTo>
                <a:lnTo>
                  <a:pt x="1371696" y="1071765"/>
                </a:lnTo>
                <a:lnTo>
                  <a:pt x="1671448" y="1071765"/>
                </a:lnTo>
                <a:lnTo>
                  <a:pt x="1671448" y="996899"/>
                </a:lnTo>
                <a:close/>
                <a:moveTo>
                  <a:pt x="1371696" y="747820"/>
                </a:moveTo>
                <a:lnTo>
                  <a:pt x="1371696" y="822401"/>
                </a:lnTo>
                <a:lnTo>
                  <a:pt x="1671448" y="822401"/>
                </a:lnTo>
                <a:lnTo>
                  <a:pt x="1671448" y="747820"/>
                </a:lnTo>
                <a:close/>
                <a:moveTo>
                  <a:pt x="1371696" y="473405"/>
                </a:moveTo>
                <a:lnTo>
                  <a:pt x="1371696" y="547986"/>
                </a:lnTo>
                <a:lnTo>
                  <a:pt x="1671448" y="547986"/>
                </a:lnTo>
                <a:lnTo>
                  <a:pt x="1671448" y="473405"/>
                </a:lnTo>
                <a:close/>
                <a:moveTo>
                  <a:pt x="1221963" y="224040"/>
                </a:moveTo>
                <a:lnTo>
                  <a:pt x="1794130" y="224040"/>
                </a:lnTo>
                <a:cubicBezTo>
                  <a:pt x="1835792" y="223723"/>
                  <a:pt x="1869863" y="257155"/>
                  <a:pt x="1870330" y="298811"/>
                </a:cubicBezTo>
                <a:lnTo>
                  <a:pt x="1870330" y="1570971"/>
                </a:lnTo>
                <a:cubicBezTo>
                  <a:pt x="1869863" y="1612623"/>
                  <a:pt x="1835792" y="1646056"/>
                  <a:pt x="1794130" y="1645742"/>
                </a:cubicBezTo>
                <a:lnTo>
                  <a:pt x="1221963" y="1645742"/>
                </a:lnTo>
                <a:lnTo>
                  <a:pt x="1221963" y="1383804"/>
                </a:lnTo>
                <a:lnTo>
                  <a:pt x="1298163" y="1383804"/>
                </a:lnTo>
                <a:lnTo>
                  <a:pt x="1298163" y="1309033"/>
                </a:lnTo>
                <a:lnTo>
                  <a:pt x="1221963" y="1309033"/>
                </a:lnTo>
                <a:lnTo>
                  <a:pt x="1221963" y="1084434"/>
                </a:lnTo>
                <a:lnTo>
                  <a:pt x="1298163" y="1084434"/>
                </a:lnTo>
                <a:lnTo>
                  <a:pt x="1298163" y="1009662"/>
                </a:lnTo>
                <a:lnTo>
                  <a:pt x="1221963" y="1009662"/>
                </a:lnTo>
                <a:lnTo>
                  <a:pt x="1221963" y="822496"/>
                </a:lnTo>
                <a:lnTo>
                  <a:pt x="1298163" y="822496"/>
                </a:lnTo>
                <a:lnTo>
                  <a:pt x="1298163" y="747725"/>
                </a:lnTo>
                <a:lnTo>
                  <a:pt x="1221963" y="747725"/>
                </a:lnTo>
                <a:lnTo>
                  <a:pt x="1221963" y="560654"/>
                </a:lnTo>
                <a:lnTo>
                  <a:pt x="1298163" y="560654"/>
                </a:lnTo>
                <a:lnTo>
                  <a:pt x="1298163" y="485883"/>
                </a:lnTo>
                <a:lnTo>
                  <a:pt x="1221963" y="485883"/>
                </a:lnTo>
                <a:close/>
                <a:moveTo>
                  <a:pt x="1054227" y="393"/>
                </a:moveTo>
                <a:lnTo>
                  <a:pt x="1054132" y="869"/>
                </a:lnTo>
                <a:cubicBezTo>
                  <a:pt x="1064533" y="-1498"/>
                  <a:pt x="1075449" y="1029"/>
                  <a:pt x="1083754" y="7727"/>
                </a:cubicBezTo>
                <a:cubicBezTo>
                  <a:pt x="1092260" y="14808"/>
                  <a:pt x="1097261" y="25237"/>
                  <a:pt x="1097470" y="36302"/>
                </a:cubicBezTo>
                <a:lnTo>
                  <a:pt x="1097470" y="1808714"/>
                </a:lnTo>
                <a:cubicBezTo>
                  <a:pt x="1097271" y="1819783"/>
                  <a:pt x="1092260" y="1830212"/>
                  <a:pt x="1083754" y="1837289"/>
                </a:cubicBezTo>
                <a:cubicBezTo>
                  <a:pt x="1077344" y="1842614"/>
                  <a:pt x="1069229" y="1845452"/>
                  <a:pt x="1060895" y="1845290"/>
                </a:cubicBezTo>
                <a:cubicBezTo>
                  <a:pt x="1058551" y="1845100"/>
                  <a:pt x="1056227" y="1844719"/>
                  <a:pt x="1053941" y="1844148"/>
                </a:cubicBezTo>
                <a:lnTo>
                  <a:pt x="29623" y="1647932"/>
                </a:lnTo>
                <a:cubicBezTo>
                  <a:pt x="12259" y="1644227"/>
                  <a:pt x="-124" y="1628825"/>
                  <a:pt x="0" y="1611071"/>
                </a:cubicBezTo>
                <a:lnTo>
                  <a:pt x="0" y="233375"/>
                </a:lnTo>
                <a:cubicBezTo>
                  <a:pt x="-105" y="215558"/>
                  <a:pt x="12373" y="200139"/>
                  <a:pt x="29813" y="19651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184044" y="1854984"/>
            <a:ext cx="2643253" cy="13234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10000"/>
              </a:lnSpc>
            </a:pPr>
            <a:r>
              <a:rPr kumimoji="1" lang="en-US" altLang="zh-CN" sz="8000">
                <a:ln w="12700">
                  <a:noFill/>
                </a:ln>
                <a:solidFill>
                  <a:srgbClr val="0130A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</a:t>
            </a:r>
            <a:endParaRPr kumimoji="1" lang="zh-CN" altLang="en-US"/>
          </a:p>
        </p:txBody>
      </p:sp>
      <p:sp>
        <p:nvSpPr>
          <p:cNvPr id="16" name="标题 1">
            <a:hlinkClick r:id="" action="ppaction://noaction">
              <a:snd r:embed="rId5" name="type.wav"/>
            </a:hlinkClick>
          </p:cNvPr>
          <p:cNvSpPr txBox="1"/>
          <p:nvPr/>
        </p:nvSpPr>
        <p:spPr>
          <a:xfrm>
            <a:off x="8677718" y="1867016"/>
            <a:ext cx="1728390" cy="13234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10000"/>
              </a:lnSpc>
            </a:pPr>
            <a:r>
              <a:rPr kumimoji="1" lang="en-US" altLang="zh-CN" sz="8000">
                <a:ln w="12700">
                  <a:noFill/>
                </a:ln>
                <a:solidFill>
                  <a:srgbClr val="0130A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01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137484" y="2896810"/>
            <a:ext cx="6597316" cy="24105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5200">
                <a:ln w="12700">
                  <a:noFill/>
                </a:ln>
                <a:solidFill>
                  <a:srgbClr val="17171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About Us</a:t>
            </a:r>
            <a:endParaRPr kumimoji="1" lang="zh-CN" altLang="en-US"/>
          </a:p>
        </p:txBody>
      </p:sp>
      <p:pic>
        <p:nvPicPr>
          <p:cNvPr id="18" name="图片 17" descr="W 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8250" y="188595"/>
            <a:ext cx="1483360" cy="1205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-36786"/>
            <a:ext cx="12192000" cy="6894786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20000"/>
                </a:schemeClr>
              </a:gs>
              <a:gs pos="61000">
                <a:schemeClr val="bg1">
                  <a:alpha val="14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>
            <a:hlinkClick r:id="" action="ppaction://noaction">
              <a:snd r:embed="rId1" name="laser.wav"/>
            </a:hlinkClick>
          </p:cNvPr>
          <p:cNvSpPr txBox="1"/>
          <p:nvPr/>
        </p:nvSpPr>
        <p:spPr>
          <a:xfrm>
            <a:off x="827585" y="1804138"/>
            <a:ext cx="3060000" cy="3780000"/>
          </a:xfrm>
          <a:prstGeom prst="roundRect">
            <a:avLst>
              <a:gd name="adj" fmla="val 4347"/>
            </a:avLst>
          </a:prstGeom>
          <a:solidFill>
            <a:schemeClr val="bg1"/>
          </a:solidFill>
          <a:ln w="38100" cap="rnd">
            <a:solidFill>
              <a:schemeClr val="accent1"/>
            </a:solidFill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134561" y="2137724"/>
            <a:ext cx="446048" cy="446048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575293" y="1804138"/>
            <a:ext cx="3060000" cy="3780000"/>
          </a:xfrm>
          <a:prstGeom prst="roundRect">
            <a:avLst>
              <a:gd name="adj" fmla="val 4347"/>
            </a:avLst>
          </a:prstGeom>
          <a:solidFill>
            <a:schemeClr val="bg1"/>
          </a:solidFill>
          <a:ln w="38100" cap="rnd">
            <a:solidFill>
              <a:schemeClr val="accent2"/>
            </a:solidFill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882269" y="2165493"/>
            <a:ext cx="446048" cy="390509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accent2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323733" y="1804138"/>
            <a:ext cx="3060000" cy="3780000"/>
          </a:xfrm>
          <a:prstGeom prst="roundRect">
            <a:avLst>
              <a:gd name="adj" fmla="val 4347"/>
            </a:avLst>
          </a:prstGeom>
          <a:solidFill>
            <a:schemeClr val="bg1"/>
          </a:solidFill>
          <a:ln w="38100" cap="rnd">
            <a:solidFill>
              <a:schemeClr val="accent1"/>
            </a:solidFill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9647848" y="2137724"/>
            <a:ext cx="411771" cy="446048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97585" y="2710967"/>
            <a:ext cx="2520000" cy="576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Expertise and Focus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097585" y="3326316"/>
            <a:ext cx="2520000" cy="19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98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Meddo Water Solutions is a leading engineering firm specializing in end- to- end water treatment solutions for challenging environments across the Middle East and Africa.
With a decade of field expertise, we deliver innovative desalination, wastewater recycling, and smart water infrastructure systems tailored to combat water scarcity and improve community health.</a:t>
            </a:r>
            <a:endParaRPr kumimoji="1" lang="zh-CN" altLang="en-US"/>
          </a:p>
        </p:txBody>
      </p:sp>
      <p:sp>
        <p:nvSpPr>
          <p:cNvPr id="11" name="标题 1">
            <a:hlinkClick r:id="" action="ppaction://noaction">
              <a:snd r:embed="rId2" name="camera.wav"/>
            </a:hlinkClick>
          </p:cNvPr>
          <p:cNvSpPr txBox="1"/>
          <p:nvPr/>
        </p:nvSpPr>
        <p:spPr>
          <a:xfrm>
            <a:off x="4845293" y="2710967"/>
            <a:ext cx="2520000" cy="576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Industry Position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845293" y="3326316"/>
            <a:ext cx="2520000" cy="19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A South China leading enterprise in water treatment system and solution provider.
Over 20 years of experience in the business field.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593733" y="2710967"/>
            <a:ext cx="2520000" cy="576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Manufacturing Capability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593733" y="3326317"/>
            <a:ext cx="2520000" cy="19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2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More than 5000 </a:t>
            </a:r>
            <a:r>
              <a:rPr kumimoji="1" lang="en-US" altLang="zh-CN" sz="122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hlinkClick r:id="" action="ppaction://noaction">
                  <a:snd r:embed="rId3" name="breeze.wav"/>
                </a:hlinkClick>
              </a:rPr>
              <a:t>square</a:t>
            </a:r>
            <a:r>
              <a:rPr kumimoji="1" lang="en-US" altLang="zh-CN" sz="122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meters self- owned </a:t>
            </a:r>
            <a:r>
              <a:rPr kumimoji="1" lang="en-US" altLang="zh-CN" sz="122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hlinkClick r:id="" action="ppaction://noaction">
                  <a:snd r:embed="rId4" name="applause.wav"/>
                </a:hlinkClick>
              </a:rPr>
              <a:t>factory</a:t>
            </a:r>
            <a:r>
              <a:rPr kumimoji="1" lang="en-US" altLang="zh-CN" sz="122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to fulfill all OEM and ODM purchasing orders all over the world.
All main manufacturing processes are under our control.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V="1">
            <a:off x="604743" y="1680262"/>
            <a:ext cx="444222" cy="324000"/>
          </a:xfrm>
          <a:prstGeom prst="flowChartExtract">
            <a:avLst/>
          </a:prstGeom>
          <a:solidFill>
            <a:schemeClr val="accent1"/>
          </a:solidFill>
          <a:ln w="12700" cap="rnd">
            <a:noFill/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flipV="1">
            <a:off x="4353183" y="1680262"/>
            <a:ext cx="444222" cy="324000"/>
          </a:xfrm>
          <a:prstGeom prst="flowChartExtract">
            <a:avLst/>
          </a:prstGeom>
          <a:solidFill>
            <a:schemeClr val="accent2"/>
          </a:solidFill>
          <a:ln w="12700" cap="rnd">
            <a:noFill/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flipV="1">
            <a:off x="8101623" y="1680262"/>
            <a:ext cx="444222" cy="324000"/>
          </a:xfrm>
          <a:prstGeom prst="flowChartExtract">
            <a:avLst/>
          </a:prstGeom>
          <a:solidFill>
            <a:schemeClr val="accent1"/>
          </a:solidFill>
          <a:ln w="12700" cap="rnd">
            <a:noFill/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920222" y="417527"/>
            <a:ext cx="1003136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           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Arial" panose="020B0604020202020204" pitchFamily="34" charset="0"/>
                <a:ea typeface="Source Han Sans CN Bold" panose="020B0800000000000000" charset="-122"/>
                <a:cs typeface="Arial" panose="020B0604020202020204" pitchFamily="34" charset="0"/>
              </a:rPr>
              <a:t>Company Profile</a:t>
            </a:r>
            <a:endParaRPr kumimoji="1"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标题 1"/>
          <p:cNvSpPr txBox="1"/>
          <p:nvPr/>
        </p:nvSpPr>
        <p:spPr>
          <a:xfrm>
            <a:off x="565340" y="471527"/>
            <a:ext cx="72000" cy="36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06781" y="471527"/>
            <a:ext cx="72000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1" name="标题 1"/>
          <p:cNvCxnSpPr/>
          <p:nvPr/>
        </p:nvCxnSpPr>
        <p:spPr>
          <a:xfrm>
            <a:off x="565150" y="958632"/>
            <a:ext cx="11049001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  <p:pic>
        <p:nvPicPr>
          <p:cNvPr id="22" name="图片 21" descr="W 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3565" y="44450"/>
            <a:ext cx="1215390" cy="988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3" grpId="0" bldLvl="0" animBg="1"/>
      <p:bldP spid="3" grpId="1" animBg="1"/>
      <p:bldP spid="5" grpId="0" animBg="1"/>
      <p:bldP spid="5" grpId="1" animBg="1"/>
      <p:bldP spid="7" grpId="0" animBg="1"/>
      <p:bldP spid="7" grpId="1" animBg="1"/>
      <p:bldP spid="13" grpId="0" animBg="1"/>
      <p:bldP spid="13" grpId="1" animBg="1"/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-36786"/>
            <a:ext cx="12192000" cy="6894786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20000"/>
                </a:schemeClr>
              </a:gs>
              <a:gs pos="61000">
                <a:schemeClr val="bg1">
                  <a:alpha val="14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4430076"/>
            <a:ext cx="12187146" cy="2427924"/>
          </a:xfrm>
          <a:custGeom>
            <a:avLst/>
            <a:gdLst>
              <a:gd name="connsiteX0" fmla="*/ 965225 w 12187146"/>
              <a:gd name="connsiteY0" fmla="*/ 0 h 2427924"/>
              <a:gd name="connsiteX1" fmla="*/ 11221921 w 12187146"/>
              <a:gd name="connsiteY1" fmla="*/ 0 h 2427924"/>
              <a:gd name="connsiteX2" fmla="*/ 12187146 w 12187146"/>
              <a:gd name="connsiteY2" fmla="*/ 965225 h 2427924"/>
              <a:gd name="connsiteX3" fmla="*/ 12187146 w 12187146"/>
              <a:gd name="connsiteY3" fmla="*/ 2427924 h 2427924"/>
              <a:gd name="connsiteX4" fmla="*/ 0 w 12187146"/>
              <a:gd name="connsiteY4" fmla="*/ 2427924 h 2427924"/>
              <a:gd name="connsiteX5" fmla="*/ 0 w 12187146"/>
              <a:gd name="connsiteY5" fmla="*/ 965225 h 2427924"/>
              <a:gd name="connsiteX6" fmla="*/ 965225 w 12187146"/>
              <a:gd name="connsiteY6" fmla="*/ 0 h 2427924"/>
            </a:gdLst>
            <a:ahLst/>
            <a:cxnLst/>
            <a:rect l="l" t="t" r="r" b="b"/>
            <a:pathLst>
              <a:path w="12187146" h="2427924">
                <a:moveTo>
                  <a:pt x="965225" y="0"/>
                </a:moveTo>
                <a:lnTo>
                  <a:pt x="11221921" y="0"/>
                </a:lnTo>
                <a:cubicBezTo>
                  <a:pt x="11755000" y="0"/>
                  <a:pt x="12187146" y="432146"/>
                  <a:pt x="12187146" y="965225"/>
                </a:cubicBezTo>
                <a:lnTo>
                  <a:pt x="12187146" y="2427924"/>
                </a:lnTo>
                <a:lnTo>
                  <a:pt x="0" y="2427924"/>
                </a:lnTo>
                <a:lnTo>
                  <a:pt x="0" y="965225"/>
                </a:lnTo>
                <a:cubicBezTo>
                  <a:pt x="0" y="432146"/>
                  <a:pt x="432146" y="0"/>
                  <a:pt x="965225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85811" y="4501199"/>
            <a:ext cx="3124199" cy="523874"/>
          </a:xfrm>
          <a:custGeom>
            <a:avLst/>
            <a:gdLst>
              <a:gd name="connsiteX0" fmla="*/ 0 w 3124199"/>
              <a:gd name="connsiteY0" fmla="*/ 0 h 523874"/>
              <a:gd name="connsiteX1" fmla="*/ 3124199 w 3124199"/>
              <a:gd name="connsiteY1" fmla="*/ 0 h 523874"/>
              <a:gd name="connsiteX2" fmla="*/ 3124199 w 3124199"/>
              <a:gd name="connsiteY2" fmla="*/ 295256 h 523874"/>
              <a:gd name="connsiteX3" fmla="*/ 2895581 w 3124199"/>
              <a:gd name="connsiteY3" fmla="*/ 523874 h 523874"/>
              <a:gd name="connsiteX4" fmla="*/ 228618 w 3124199"/>
              <a:gd name="connsiteY4" fmla="*/ 523874 h 523874"/>
              <a:gd name="connsiteX5" fmla="*/ 0 w 3124199"/>
              <a:gd name="connsiteY5" fmla="*/ 295256 h 523874"/>
              <a:gd name="connsiteX6" fmla="*/ 0 w 3124199"/>
              <a:gd name="connsiteY6" fmla="*/ 0 h 523874"/>
            </a:gdLst>
            <a:ahLst/>
            <a:cxnLst/>
            <a:rect l="l" t="t" r="r" b="b"/>
            <a:pathLst>
              <a:path w="3124199" h="523874">
                <a:moveTo>
                  <a:pt x="0" y="0"/>
                </a:moveTo>
                <a:lnTo>
                  <a:pt x="3124199" y="0"/>
                </a:lnTo>
                <a:lnTo>
                  <a:pt x="3124199" y="295256"/>
                </a:lnTo>
                <a:cubicBezTo>
                  <a:pt x="3124199" y="421518"/>
                  <a:pt x="3021843" y="523874"/>
                  <a:pt x="2895581" y="523874"/>
                </a:cubicBezTo>
                <a:lnTo>
                  <a:pt x="228618" y="523874"/>
                </a:lnTo>
                <a:cubicBezTo>
                  <a:pt x="102356" y="523874"/>
                  <a:pt x="0" y="421518"/>
                  <a:pt x="0" y="29525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alphaModFix amt="100000"/>
          </a:blip>
          <a:srcRect l="954" t="35257" r="67748" b="31389"/>
          <a:stretch>
            <a:fillRect/>
          </a:stretch>
        </p:blipFill>
        <p:spPr>
          <a:xfrm>
            <a:off x="785812" y="2281874"/>
            <a:ext cx="3124199" cy="2219327"/>
          </a:xfrm>
          <a:custGeom>
            <a:avLst/>
            <a:gdLst/>
            <a:ahLst/>
            <a:cxnLst/>
            <a:rect l="l" t="t" r="r" b="b"/>
            <a:pathLst>
              <a:path w="3124199" h="2219327">
                <a:moveTo>
                  <a:pt x="228618" y="0"/>
                </a:moveTo>
                <a:lnTo>
                  <a:pt x="2895581" y="0"/>
                </a:lnTo>
                <a:cubicBezTo>
                  <a:pt x="3021843" y="0"/>
                  <a:pt x="3124199" y="102356"/>
                  <a:pt x="3124199" y="228618"/>
                </a:cubicBezTo>
                <a:lnTo>
                  <a:pt x="3124199" y="2219327"/>
                </a:lnTo>
                <a:lnTo>
                  <a:pt x="0" y="2219327"/>
                </a:lnTo>
                <a:lnTo>
                  <a:pt x="0" y="228618"/>
                </a:lnTo>
                <a:cubicBezTo>
                  <a:pt x="0" y="102356"/>
                  <a:pt x="102356" y="0"/>
                  <a:pt x="22861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>
            <a:off x="4535067" y="4501199"/>
            <a:ext cx="3124199" cy="523874"/>
          </a:xfrm>
          <a:custGeom>
            <a:avLst/>
            <a:gdLst>
              <a:gd name="connsiteX0" fmla="*/ 0 w 3124199"/>
              <a:gd name="connsiteY0" fmla="*/ 0 h 523874"/>
              <a:gd name="connsiteX1" fmla="*/ 3124199 w 3124199"/>
              <a:gd name="connsiteY1" fmla="*/ 0 h 523874"/>
              <a:gd name="connsiteX2" fmla="*/ 3124199 w 3124199"/>
              <a:gd name="connsiteY2" fmla="*/ 295256 h 523874"/>
              <a:gd name="connsiteX3" fmla="*/ 2895581 w 3124199"/>
              <a:gd name="connsiteY3" fmla="*/ 523874 h 523874"/>
              <a:gd name="connsiteX4" fmla="*/ 228618 w 3124199"/>
              <a:gd name="connsiteY4" fmla="*/ 523874 h 523874"/>
              <a:gd name="connsiteX5" fmla="*/ 0 w 3124199"/>
              <a:gd name="connsiteY5" fmla="*/ 295256 h 523874"/>
              <a:gd name="connsiteX6" fmla="*/ 0 w 3124199"/>
              <a:gd name="connsiteY6" fmla="*/ 0 h 523874"/>
            </a:gdLst>
            <a:ahLst/>
            <a:cxnLst/>
            <a:rect l="l" t="t" r="r" b="b"/>
            <a:pathLst>
              <a:path w="3124199" h="523874">
                <a:moveTo>
                  <a:pt x="0" y="0"/>
                </a:moveTo>
                <a:lnTo>
                  <a:pt x="3124199" y="0"/>
                </a:lnTo>
                <a:lnTo>
                  <a:pt x="3124199" y="295256"/>
                </a:lnTo>
                <a:cubicBezTo>
                  <a:pt x="3124199" y="421518"/>
                  <a:pt x="3021843" y="523874"/>
                  <a:pt x="2895581" y="523874"/>
                </a:cubicBezTo>
                <a:lnTo>
                  <a:pt x="228618" y="523874"/>
                </a:lnTo>
                <a:cubicBezTo>
                  <a:pt x="102356" y="523874"/>
                  <a:pt x="0" y="421518"/>
                  <a:pt x="0" y="29525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 6">
            <a:hlinkClick r:id="" action="ppaction://noaction">
              <a:snd r:embed="rId2" name="arrow.wav"/>
            </a:hlinkClick>
          </p:cNvPr>
          <p:cNvPicPr>
            <a:picLocks noChangeAspect="1"/>
          </p:cNvPicPr>
          <p:nvPr/>
        </p:nvPicPr>
        <p:blipFill>
          <a:blip r:embed="rId1">
            <a:alphaModFix amt="100000"/>
          </a:blip>
          <a:srcRect l="34351" t="35257" r="34351" b="31389"/>
          <a:stretch>
            <a:fillRect/>
          </a:stretch>
        </p:blipFill>
        <p:spPr>
          <a:xfrm>
            <a:off x="4535068" y="2281874"/>
            <a:ext cx="3124199" cy="2219327"/>
          </a:xfrm>
          <a:custGeom>
            <a:avLst/>
            <a:gdLst/>
            <a:ahLst/>
            <a:cxnLst/>
            <a:rect l="l" t="t" r="r" b="b"/>
            <a:pathLst>
              <a:path w="3124199" h="2219327">
                <a:moveTo>
                  <a:pt x="228618" y="0"/>
                </a:moveTo>
                <a:lnTo>
                  <a:pt x="2895581" y="0"/>
                </a:lnTo>
                <a:cubicBezTo>
                  <a:pt x="3021843" y="0"/>
                  <a:pt x="3124199" y="102356"/>
                  <a:pt x="3124199" y="228618"/>
                </a:cubicBezTo>
                <a:lnTo>
                  <a:pt x="3124199" y="2219327"/>
                </a:lnTo>
                <a:lnTo>
                  <a:pt x="0" y="2219327"/>
                </a:lnTo>
                <a:lnTo>
                  <a:pt x="0" y="228618"/>
                </a:lnTo>
                <a:cubicBezTo>
                  <a:pt x="0" y="102356"/>
                  <a:pt x="102356" y="0"/>
                  <a:pt x="22861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标题 1"/>
          <p:cNvSpPr txBox="1"/>
          <p:nvPr/>
        </p:nvSpPr>
        <p:spPr>
          <a:xfrm>
            <a:off x="8284322" y="4501199"/>
            <a:ext cx="3124199" cy="523874"/>
          </a:xfrm>
          <a:custGeom>
            <a:avLst/>
            <a:gdLst>
              <a:gd name="connsiteX0" fmla="*/ 0 w 3124199"/>
              <a:gd name="connsiteY0" fmla="*/ 0 h 523874"/>
              <a:gd name="connsiteX1" fmla="*/ 3124199 w 3124199"/>
              <a:gd name="connsiteY1" fmla="*/ 0 h 523874"/>
              <a:gd name="connsiteX2" fmla="*/ 3124199 w 3124199"/>
              <a:gd name="connsiteY2" fmla="*/ 295256 h 523874"/>
              <a:gd name="connsiteX3" fmla="*/ 2895581 w 3124199"/>
              <a:gd name="connsiteY3" fmla="*/ 523874 h 523874"/>
              <a:gd name="connsiteX4" fmla="*/ 228618 w 3124199"/>
              <a:gd name="connsiteY4" fmla="*/ 523874 h 523874"/>
              <a:gd name="connsiteX5" fmla="*/ 0 w 3124199"/>
              <a:gd name="connsiteY5" fmla="*/ 295256 h 523874"/>
              <a:gd name="connsiteX6" fmla="*/ 0 w 3124199"/>
              <a:gd name="connsiteY6" fmla="*/ 0 h 523874"/>
            </a:gdLst>
            <a:ahLst/>
            <a:cxnLst/>
            <a:rect l="l" t="t" r="r" b="b"/>
            <a:pathLst>
              <a:path w="3124199" h="523874">
                <a:moveTo>
                  <a:pt x="0" y="0"/>
                </a:moveTo>
                <a:lnTo>
                  <a:pt x="3124199" y="0"/>
                </a:lnTo>
                <a:lnTo>
                  <a:pt x="3124199" y="295256"/>
                </a:lnTo>
                <a:cubicBezTo>
                  <a:pt x="3124199" y="421518"/>
                  <a:pt x="3021843" y="523874"/>
                  <a:pt x="2895581" y="523874"/>
                </a:cubicBezTo>
                <a:lnTo>
                  <a:pt x="228618" y="523874"/>
                </a:lnTo>
                <a:cubicBezTo>
                  <a:pt x="102356" y="523874"/>
                  <a:pt x="0" y="421518"/>
                  <a:pt x="0" y="29525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alphaModFix amt="100000"/>
          </a:blip>
          <a:srcRect l="67748" t="35257" r="954" b="31389"/>
          <a:stretch>
            <a:fillRect/>
          </a:stretch>
        </p:blipFill>
        <p:spPr>
          <a:xfrm>
            <a:off x="8284323" y="2281874"/>
            <a:ext cx="3124199" cy="2219327"/>
          </a:xfrm>
          <a:custGeom>
            <a:avLst/>
            <a:gdLst/>
            <a:ahLst/>
            <a:cxnLst/>
            <a:rect l="l" t="t" r="r" b="b"/>
            <a:pathLst>
              <a:path w="3124199" h="2219327">
                <a:moveTo>
                  <a:pt x="228618" y="0"/>
                </a:moveTo>
                <a:lnTo>
                  <a:pt x="2895581" y="0"/>
                </a:lnTo>
                <a:cubicBezTo>
                  <a:pt x="3021843" y="0"/>
                  <a:pt x="3124199" y="102356"/>
                  <a:pt x="3124199" y="228618"/>
                </a:cubicBezTo>
                <a:lnTo>
                  <a:pt x="3124199" y="2219327"/>
                </a:lnTo>
                <a:lnTo>
                  <a:pt x="0" y="2219327"/>
                </a:lnTo>
                <a:lnTo>
                  <a:pt x="0" y="228618"/>
                </a:lnTo>
                <a:cubicBezTo>
                  <a:pt x="0" y="102356"/>
                  <a:pt x="102356" y="0"/>
                  <a:pt x="22861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>
            <a:off x="839051" y="4605045"/>
            <a:ext cx="2997200" cy="30985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130A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Professional Team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51751" y="5087645"/>
            <a:ext cx="2984500" cy="122425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83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Professional design team and idea realizing team can ensure the accurate match of customers' needs from different countries and regions.
We aim at environment- protection recycling and power- saving, with more intelligent, simpler operating, dynamic monitoring, and easier handling.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610951" y="5087645"/>
            <a:ext cx="2984500" cy="122425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The price we offer is more reasonable and equipment is more durable compared to other suppliers.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598251" y="4605045"/>
            <a:ext cx="2997200" cy="30985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130A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Competitive Pricing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357451" y="5087645"/>
            <a:ext cx="2984500" cy="122425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3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We provide customized solutions based on the specific requirements of different regions, ensuring the </a:t>
            </a:r>
            <a:r>
              <a:rPr kumimoji="1" lang="en-US" altLang="zh-CN" sz="113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hlinkClick r:id="" action="ppaction://noaction">
                  <a:snd r:embed="rId3" name="chimes.wav"/>
                </a:hlinkClick>
              </a:rPr>
              <a:t>best</a:t>
            </a:r>
            <a:r>
              <a:rPr kumimoji="1" lang="en-US" altLang="zh-CN" sz="113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possible outcomes for our clients.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344751" y="4605045"/>
            <a:ext cx="2997200" cy="30985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130A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Customized Solutions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920222" y="417527"/>
            <a:ext cx="1003136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  Our Advantages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65340" y="471527"/>
            <a:ext cx="72000" cy="36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06781" y="471527"/>
            <a:ext cx="72000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9" name="标题 1"/>
          <p:cNvCxnSpPr/>
          <p:nvPr/>
        </p:nvCxnSpPr>
        <p:spPr>
          <a:xfrm>
            <a:off x="565150" y="958632"/>
            <a:ext cx="11049001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  <p:pic>
        <p:nvPicPr>
          <p:cNvPr id="20" name="图片 19" descr="W LOGO">
            <a:hlinkClick r:id="" action="ppaction://noaction">
              <a:snd r:embed="rId4" name="cashreg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5865" y="-36830"/>
            <a:ext cx="1285240" cy="104457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1" grpId="0"/>
      <p:bldP spid="11" grpId="1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30000"/>
          </a:blip>
          <a:srcRect l="183" r="183"/>
          <a:stretch>
            <a:fillRect/>
          </a:stretch>
        </p:blipFill>
        <p:spPr>
          <a:xfrm flipH="1">
            <a:off x="2" y="0"/>
            <a:ext cx="12191999" cy="6858000"/>
          </a:xfrm>
          <a:custGeom>
            <a:avLst/>
            <a:gdLst>
              <a:gd name="connsiteX0" fmla="*/ 12191999 w 12191999"/>
              <a:gd name="connsiteY0" fmla="*/ 0 h 6858000"/>
              <a:gd name="connsiteX1" fmla="*/ 0 w 12191999"/>
              <a:gd name="connsiteY1" fmla="*/ 0 h 6858000"/>
              <a:gd name="connsiteX2" fmla="*/ 0 w 12191999"/>
              <a:gd name="connsiteY2" fmla="*/ 6858000 h 6858000"/>
              <a:gd name="connsiteX3" fmla="*/ 12191999 w 12191999"/>
              <a:gd name="connsiteY3" fmla="*/ 6858000 h 6858000"/>
            </a:gdLst>
            <a:ahLst/>
            <a:cxnLst/>
            <a:rect l="l" t="t" r="r" b="b"/>
            <a:pathLst>
              <a:path w="12191999" h="6858000">
                <a:moveTo>
                  <a:pt x="12191999" y="0"/>
                </a:moveTo>
                <a:lnTo>
                  <a:pt x="0" y="0"/>
                </a:lnTo>
                <a:lnTo>
                  <a:pt x="0" y="6858000"/>
                </a:lnTo>
                <a:lnTo>
                  <a:pt x="12191999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1193801" y="1485900"/>
            <a:ext cx="10718800" cy="3957544"/>
          </a:xfrm>
          <a:prstGeom prst="roundRect">
            <a:avLst>
              <a:gd name="adj" fmla="val 6142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63500" sx="102000" sy="102000" algn="ctr" rotWithShape="0">
              <a:schemeClr val="accent1">
                <a:alpha val="1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1" y="6507676"/>
            <a:ext cx="12192000" cy="37407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1" y="6507676"/>
            <a:ext cx="3695700" cy="374072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H="1">
            <a:off x="1" y="0"/>
            <a:ext cx="3695700" cy="650817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flipH="1">
            <a:off x="147280" y="6391499"/>
            <a:ext cx="3751336" cy="501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alphaModFix amt="100000"/>
          </a:blip>
          <a:srcRect r="22104"/>
          <a:stretch>
            <a:fillRect/>
          </a:stretch>
        </p:blipFill>
        <p:spPr>
          <a:xfrm flipH="1">
            <a:off x="0" y="533871"/>
            <a:ext cx="5648797" cy="6280843"/>
          </a:xfrm>
          <a:custGeom>
            <a:avLst/>
            <a:gdLst>
              <a:gd name="connsiteX0" fmla="*/ 0 w 5648797"/>
              <a:gd name="connsiteY0" fmla="*/ 0 h 6280843"/>
              <a:gd name="connsiteX1" fmla="*/ 5648797 w 5648797"/>
              <a:gd name="connsiteY1" fmla="*/ 0 h 6280843"/>
              <a:gd name="connsiteX2" fmla="*/ 5648797 w 5648797"/>
              <a:gd name="connsiteY2" fmla="*/ 6280843 h 6280843"/>
              <a:gd name="connsiteX3" fmla="*/ 0 w 5648797"/>
              <a:gd name="connsiteY3" fmla="*/ 6280843 h 6280843"/>
            </a:gdLst>
            <a:ahLst/>
            <a:cxnLst/>
            <a:rect l="l" t="t" r="r" b="b"/>
            <a:pathLst>
              <a:path w="5648797" h="6280843">
                <a:moveTo>
                  <a:pt x="0" y="0"/>
                </a:moveTo>
                <a:lnTo>
                  <a:pt x="5648797" y="0"/>
                </a:lnTo>
                <a:lnTo>
                  <a:pt x="5648797" y="6280843"/>
                </a:lnTo>
                <a:lnTo>
                  <a:pt x="0" y="62808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 rot="5400000" flipH="1">
            <a:off x="9819528" y="3350372"/>
            <a:ext cx="3957544" cy="22859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73100" y="407654"/>
            <a:ext cx="1517650" cy="331287"/>
          </a:xfrm>
          <a:custGeom>
            <a:avLst/>
            <a:gdLst>
              <a:gd name="connsiteX0" fmla="*/ 1186363 w 1517650"/>
              <a:gd name="connsiteY0" fmla="*/ 0 h 331287"/>
              <a:gd name="connsiteX1" fmla="*/ 1352007 w 1517650"/>
              <a:gd name="connsiteY1" fmla="*/ 0 h 331287"/>
              <a:gd name="connsiteX2" fmla="*/ 1517650 w 1517650"/>
              <a:gd name="connsiteY2" fmla="*/ 165644 h 331287"/>
              <a:gd name="connsiteX3" fmla="*/ 1352007 w 1517650"/>
              <a:gd name="connsiteY3" fmla="*/ 331287 h 331287"/>
              <a:gd name="connsiteX4" fmla="*/ 1186363 w 1517650"/>
              <a:gd name="connsiteY4" fmla="*/ 331287 h 331287"/>
              <a:gd name="connsiteX5" fmla="*/ 1352007 w 1517650"/>
              <a:gd name="connsiteY5" fmla="*/ 165644 h 331287"/>
              <a:gd name="connsiteX6" fmla="*/ 889772 w 1517650"/>
              <a:gd name="connsiteY6" fmla="*/ 0 h 331287"/>
              <a:gd name="connsiteX7" fmla="*/ 1055416 w 1517650"/>
              <a:gd name="connsiteY7" fmla="*/ 0 h 331287"/>
              <a:gd name="connsiteX8" fmla="*/ 1221059 w 1517650"/>
              <a:gd name="connsiteY8" fmla="*/ 165644 h 331287"/>
              <a:gd name="connsiteX9" fmla="*/ 1055416 w 1517650"/>
              <a:gd name="connsiteY9" fmla="*/ 331287 h 331287"/>
              <a:gd name="connsiteX10" fmla="*/ 889772 w 1517650"/>
              <a:gd name="connsiteY10" fmla="*/ 331287 h 331287"/>
              <a:gd name="connsiteX11" fmla="*/ 1055416 w 1517650"/>
              <a:gd name="connsiteY11" fmla="*/ 165644 h 331287"/>
              <a:gd name="connsiteX12" fmla="*/ 593181 w 1517650"/>
              <a:gd name="connsiteY12" fmla="*/ 0 h 331287"/>
              <a:gd name="connsiteX13" fmla="*/ 758825 w 1517650"/>
              <a:gd name="connsiteY13" fmla="*/ 0 h 331287"/>
              <a:gd name="connsiteX14" fmla="*/ 924468 w 1517650"/>
              <a:gd name="connsiteY14" fmla="*/ 165644 h 331287"/>
              <a:gd name="connsiteX15" fmla="*/ 758825 w 1517650"/>
              <a:gd name="connsiteY15" fmla="*/ 331287 h 331287"/>
              <a:gd name="connsiteX16" fmla="*/ 593181 w 1517650"/>
              <a:gd name="connsiteY16" fmla="*/ 331287 h 331287"/>
              <a:gd name="connsiteX17" fmla="*/ 758825 w 1517650"/>
              <a:gd name="connsiteY17" fmla="*/ 165644 h 331287"/>
              <a:gd name="connsiteX18" fmla="*/ 296590 w 1517650"/>
              <a:gd name="connsiteY18" fmla="*/ 0 h 331287"/>
              <a:gd name="connsiteX19" fmla="*/ 462234 w 1517650"/>
              <a:gd name="connsiteY19" fmla="*/ 0 h 331287"/>
              <a:gd name="connsiteX20" fmla="*/ 627877 w 1517650"/>
              <a:gd name="connsiteY20" fmla="*/ 165644 h 331287"/>
              <a:gd name="connsiteX21" fmla="*/ 462234 w 1517650"/>
              <a:gd name="connsiteY21" fmla="*/ 331287 h 331287"/>
              <a:gd name="connsiteX22" fmla="*/ 296590 w 1517650"/>
              <a:gd name="connsiteY22" fmla="*/ 331287 h 331287"/>
              <a:gd name="connsiteX23" fmla="*/ 462234 w 1517650"/>
              <a:gd name="connsiteY23" fmla="*/ 165644 h 331287"/>
              <a:gd name="connsiteX24" fmla="*/ 0 w 1517650"/>
              <a:gd name="connsiteY24" fmla="*/ 0 h 331287"/>
              <a:gd name="connsiteX25" fmla="*/ 165644 w 1517650"/>
              <a:gd name="connsiteY25" fmla="*/ 0 h 331287"/>
              <a:gd name="connsiteX26" fmla="*/ 331287 w 1517650"/>
              <a:gd name="connsiteY26" fmla="*/ 165644 h 331287"/>
              <a:gd name="connsiteX27" fmla="*/ 165644 w 1517650"/>
              <a:gd name="connsiteY27" fmla="*/ 331287 h 331287"/>
              <a:gd name="connsiteX28" fmla="*/ 0 w 1517650"/>
              <a:gd name="connsiteY28" fmla="*/ 331287 h 331287"/>
              <a:gd name="connsiteX29" fmla="*/ 165644 w 1517650"/>
              <a:gd name="connsiteY29" fmla="*/ 165644 h 331287"/>
            </a:gdLst>
            <a:ahLst/>
            <a:cxnLst/>
            <a:rect l="l" t="t" r="r" b="b"/>
            <a:pathLst>
              <a:path w="1517650" h="331287">
                <a:moveTo>
                  <a:pt x="1186363" y="0"/>
                </a:moveTo>
                <a:lnTo>
                  <a:pt x="1352007" y="0"/>
                </a:lnTo>
                <a:lnTo>
                  <a:pt x="1517650" y="165644"/>
                </a:lnTo>
                <a:lnTo>
                  <a:pt x="1352007" y="331287"/>
                </a:lnTo>
                <a:lnTo>
                  <a:pt x="1186363" y="331287"/>
                </a:lnTo>
                <a:lnTo>
                  <a:pt x="1352007" y="165644"/>
                </a:lnTo>
                <a:close/>
                <a:moveTo>
                  <a:pt x="889772" y="0"/>
                </a:moveTo>
                <a:lnTo>
                  <a:pt x="1055416" y="0"/>
                </a:lnTo>
                <a:lnTo>
                  <a:pt x="1221059" y="165644"/>
                </a:lnTo>
                <a:lnTo>
                  <a:pt x="1055416" y="331287"/>
                </a:lnTo>
                <a:lnTo>
                  <a:pt x="889772" y="331287"/>
                </a:lnTo>
                <a:lnTo>
                  <a:pt x="1055416" y="165644"/>
                </a:lnTo>
                <a:close/>
                <a:moveTo>
                  <a:pt x="593181" y="0"/>
                </a:moveTo>
                <a:lnTo>
                  <a:pt x="758825" y="0"/>
                </a:lnTo>
                <a:lnTo>
                  <a:pt x="924468" y="165644"/>
                </a:lnTo>
                <a:lnTo>
                  <a:pt x="758825" y="331287"/>
                </a:lnTo>
                <a:lnTo>
                  <a:pt x="593181" y="331287"/>
                </a:lnTo>
                <a:lnTo>
                  <a:pt x="758825" y="165644"/>
                </a:lnTo>
                <a:close/>
                <a:moveTo>
                  <a:pt x="296590" y="0"/>
                </a:moveTo>
                <a:lnTo>
                  <a:pt x="462234" y="0"/>
                </a:lnTo>
                <a:lnTo>
                  <a:pt x="627877" y="165644"/>
                </a:lnTo>
                <a:lnTo>
                  <a:pt x="462234" y="331287"/>
                </a:lnTo>
                <a:lnTo>
                  <a:pt x="296590" y="331287"/>
                </a:lnTo>
                <a:lnTo>
                  <a:pt x="462234" y="165644"/>
                </a:lnTo>
                <a:close/>
                <a:moveTo>
                  <a:pt x="0" y="0"/>
                </a:moveTo>
                <a:lnTo>
                  <a:pt x="165644" y="0"/>
                </a:lnTo>
                <a:lnTo>
                  <a:pt x="331287" y="165644"/>
                </a:lnTo>
                <a:lnTo>
                  <a:pt x="165644" y="331287"/>
                </a:lnTo>
                <a:lnTo>
                  <a:pt x="0" y="331287"/>
                </a:lnTo>
                <a:lnTo>
                  <a:pt x="165644" y="165644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alphaModFix amt="100000"/>
          </a:blip>
          <a:srcRect l="11999" r="11999"/>
          <a:stretch>
            <a:fillRect/>
          </a:stretch>
        </p:blipFill>
        <p:spPr>
          <a:xfrm>
            <a:off x="0" y="1232368"/>
            <a:ext cx="4890534" cy="3606331"/>
          </a:xfrm>
          <a:custGeom>
            <a:avLst/>
            <a:gdLst>
              <a:gd name="connsiteX0" fmla="*/ 0 w 4890534"/>
              <a:gd name="connsiteY0" fmla="*/ 0 h 3606331"/>
              <a:gd name="connsiteX1" fmla="*/ 4890534 w 4890534"/>
              <a:gd name="connsiteY1" fmla="*/ 0 h 3606331"/>
              <a:gd name="connsiteX2" fmla="*/ 4890534 w 4890534"/>
              <a:gd name="connsiteY2" fmla="*/ 3606331 h 3606331"/>
              <a:gd name="connsiteX3" fmla="*/ 0 w 4890534"/>
              <a:gd name="connsiteY3" fmla="*/ 3606331 h 3606331"/>
            </a:gdLst>
            <a:ahLst/>
            <a:cxnLst/>
            <a:rect l="l" t="t" r="r" b="b"/>
            <a:pathLst>
              <a:path w="4890534" h="3606331">
                <a:moveTo>
                  <a:pt x="0" y="0"/>
                </a:moveTo>
                <a:lnTo>
                  <a:pt x="4890534" y="0"/>
                </a:lnTo>
                <a:lnTo>
                  <a:pt x="4890534" y="3606331"/>
                </a:lnTo>
                <a:lnTo>
                  <a:pt x="0" y="360633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" name="标题 1"/>
          <p:cNvSpPr txBox="1"/>
          <p:nvPr/>
        </p:nvSpPr>
        <p:spPr>
          <a:xfrm flipH="1">
            <a:off x="4692220" y="871397"/>
            <a:ext cx="931776" cy="93177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flipH="1">
            <a:off x="4841787" y="1025198"/>
            <a:ext cx="632641" cy="624173"/>
          </a:xfrm>
          <a:custGeom>
            <a:avLst/>
            <a:gdLst>
              <a:gd name="connsiteX0" fmla="*/ 1371696 w 1870330"/>
              <a:gd name="connsiteY0" fmla="*/ 1296270 h 1845296"/>
              <a:gd name="connsiteX1" fmla="*/ 1371696 w 1870330"/>
              <a:gd name="connsiteY1" fmla="*/ 1371136 h 1845296"/>
              <a:gd name="connsiteX2" fmla="*/ 1671448 w 1870330"/>
              <a:gd name="connsiteY2" fmla="*/ 1371136 h 1845296"/>
              <a:gd name="connsiteX3" fmla="*/ 1671448 w 1870330"/>
              <a:gd name="connsiteY3" fmla="*/ 1296270 h 1845296"/>
              <a:gd name="connsiteX4" fmla="*/ 1371696 w 1870330"/>
              <a:gd name="connsiteY4" fmla="*/ 996899 h 1845296"/>
              <a:gd name="connsiteX5" fmla="*/ 1371696 w 1870330"/>
              <a:gd name="connsiteY5" fmla="*/ 1071765 h 1845296"/>
              <a:gd name="connsiteX6" fmla="*/ 1671448 w 1870330"/>
              <a:gd name="connsiteY6" fmla="*/ 1071765 h 1845296"/>
              <a:gd name="connsiteX7" fmla="*/ 1671448 w 1870330"/>
              <a:gd name="connsiteY7" fmla="*/ 996899 h 1845296"/>
              <a:gd name="connsiteX8" fmla="*/ 1371696 w 1870330"/>
              <a:gd name="connsiteY8" fmla="*/ 747820 h 1845296"/>
              <a:gd name="connsiteX9" fmla="*/ 1371696 w 1870330"/>
              <a:gd name="connsiteY9" fmla="*/ 822401 h 1845296"/>
              <a:gd name="connsiteX10" fmla="*/ 1671448 w 1870330"/>
              <a:gd name="connsiteY10" fmla="*/ 822401 h 1845296"/>
              <a:gd name="connsiteX11" fmla="*/ 1671448 w 1870330"/>
              <a:gd name="connsiteY11" fmla="*/ 747820 h 1845296"/>
              <a:gd name="connsiteX12" fmla="*/ 1371696 w 1870330"/>
              <a:gd name="connsiteY12" fmla="*/ 473405 h 1845296"/>
              <a:gd name="connsiteX13" fmla="*/ 1371696 w 1870330"/>
              <a:gd name="connsiteY13" fmla="*/ 547986 h 1845296"/>
              <a:gd name="connsiteX14" fmla="*/ 1671448 w 1870330"/>
              <a:gd name="connsiteY14" fmla="*/ 547986 h 1845296"/>
              <a:gd name="connsiteX15" fmla="*/ 1671448 w 1870330"/>
              <a:gd name="connsiteY15" fmla="*/ 473405 h 1845296"/>
              <a:gd name="connsiteX16" fmla="*/ 1221963 w 1870330"/>
              <a:gd name="connsiteY16" fmla="*/ 224040 h 1845296"/>
              <a:gd name="connsiteX17" fmla="*/ 1794130 w 1870330"/>
              <a:gd name="connsiteY17" fmla="*/ 224040 h 1845296"/>
              <a:gd name="connsiteX18" fmla="*/ 1870330 w 1870330"/>
              <a:gd name="connsiteY18" fmla="*/ 298811 h 1845296"/>
              <a:gd name="connsiteX19" fmla="*/ 1870330 w 1870330"/>
              <a:gd name="connsiteY19" fmla="*/ 1570971 h 1845296"/>
              <a:gd name="connsiteX20" fmla="*/ 1794130 w 1870330"/>
              <a:gd name="connsiteY20" fmla="*/ 1645742 h 1845296"/>
              <a:gd name="connsiteX21" fmla="*/ 1221963 w 1870330"/>
              <a:gd name="connsiteY21" fmla="*/ 1645742 h 1845296"/>
              <a:gd name="connsiteX22" fmla="*/ 1221963 w 1870330"/>
              <a:gd name="connsiteY22" fmla="*/ 1383804 h 1845296"/>
              <a:gd name="connsiteX23" fmla="*/ 1298163 w 1870330"/>
              <a:gd name="connsiteY23" fmla="*/ 1383804 h 1845296"/>
              <a:gd name="connsiteX24" fmla="*/ 1298163 w 1870330"/>
              <a:gd name="connsiteY24" fmla="*/ 1309033 h 1845296"/>
              <a:gd name="connsiteX25" fmla="*/ 1221963 w 1870330"/>
              <a:gd name="connsiteY25" fmla="*/ 1309033 h 1845296"/>
              <a:gd name="connsiteX26" fmla="*/ 1221963 w 1870330"/>
              <a:gd name="connsiteY26" fmla="*/ 1084434 h 1845296"/>
              <a:gd name="connsiteX27" fmla="*/ 1298163 w 1870330"/>
              <a:gd name="connsiteY27" fmla="*/ 1084434 h 1845296"/>
              <a:gd name="connsiteX28" fmla="*/ 1298163 w 1870330"/>
              <a:gd name="connsiteY28" fmla="*/ 1009662 h 1845296"/>
              <a:gd name="connsiteX29" fmla="*/ 1221963 w 1870330"/>
              <a:gd name="connsiteY29" fmla="*/ 1009662 h 1845296"/>
              <a:gd name="connsiteX30" fmla="*/ 1221963 w 1870330"/>
              <a:gd name="connsiteY30" fmla="*/ 822496 h 1845296"/>
              <a:gd name="connsiteX31" fmla="*/ 1298163 w 1870330"/>
              <a:gd name="connsiteY31" fmla="*/ 822496 h 1845296"/>
              <a:gd name="connsiteX32" fmla="*/ 1298163 w 1870330"/>
              <a:gd name="connsiteY32" fmla="*/ 747725 h 1845296"/>
              <a:gd name="connsiteX33" fmla="*/ 1221963 w 1870330"/>
              <a:gd name="connsiteY33" fmla="*/ 747725 h 1845296"/>
              <a:gd name="connsiteX34" fmla="*/ 1221963 w 1870330"/>
              <a:gd name="connsiteY34" fmla="*/ 560654 h 1845296"/>
              <a:gd name="connsiteX35" fmla="*/ 1298163 w 1870330"/>
              <a:gd name="connsiteY35" fmla="*/ 560654 h 1845296"/>
              <a:gd name="connsiteX36" fmla="*/ 1298163 w 1870330"/>
              <a:gd name="connsiteY36" fmla="*/ 485883 h 1845296"/>
              <a:gd name="connsiteX37" fmla="*/ 1221963 w 1870330"/>
              <a:gd name="connsiteY37" fmla="*/ 485883 h 1845296"/>
              <a:gd name="connsiteX38" fmla="*/ 1054227 w 1870330"/>
              <a:gd name="connsiteY38" fmla="*/ 393 h 1845296"/>
              <a:gd name="connsiteX39" fmla="*/ 1054132 w 1870330"/>
              <a:gd name="connsiteY39" fmla="*/ 869 h 1845296"/>
              <a:gd name="connsiteX40" fmla="*/ 1083754 w 1870330"/>
              <a:gd name="connsiteY40" fmla="*/ 7727 h 1845296"/>
              <a:gd name="connsiteX41" fmla="*/ 1097470 w 1870330"/>
              <a:gd name="connsiteY41" fmla="*/ 36302 h 1845296"/>
              <a:gd name="connsiteX42" fmla="*/ 1097470 w 1870330"/>
              <a:gd name="connsiteY42" fmla="*/ 1808714 h 1845296"/>
              <a:gd name="connsiteX43" fmla="*/ 1083754 w 1870330"/>
              <a:gd name="connsiteY43" fmla="*/ 1837289 h 1845296"/>
              <a:gd name="connsiteX44" fmla="*/ 1060895 w 1870330"/>
              <a:gd name="connsiteY44" fmla="*/ 1845290 h 1845296"/>
              <a:gd name="connsiteX45" fmla="*/ 1053941 w 1870330"/>
              <a:gd name="connsiteY45" fmla="*/ 1844148 h 1845296"/>
              <a:gd name="connsiteX46" fmla="*/ 29623 w 1870330"/>
              <a:gd name="connsiteY46" fmla="*/ 1647932 h 1845296"/>
              <a:gd name="connsiteX47" fmla="*/ 0 w 1870330"/>
              <a:gd name="connsiteY47" fmla="*/ 1611071 h 1845296"/>
              <a:gd name="connsiteX48" fmla="*/ 0 w 1870330"/>
              <a:gd name="connsiteY48" fmla="*/ 233375 h 1845296"/>
              <a:gd name="connsiteX49" fmla="*/ 29813 w 1870330"/>
              <a:gd name="connsiteY49" fmla="*/ 196513 h 1845296"/>
            </a:gdLst>
            <a:ahLst/>
            <a:cxnLst/>
            <a:rect l="l" t="t" r="r" b="b"/>
            <a:pathLst>
              <a:path w="1870330" h="1845296">
                <a:moveTo>
                  <a:pt x="1371696" y="1296270"/>
                </a:moveTo>
                <a:lnTo>
                  <a:pt x="1371696" y="1371136"/>
                </a:lnTo>
                <a:lnTo>
                  <a:pt x="1671448" y="1371136"/>
                </a:lnTo>
                <a:lnTo>
                  <a:pt x="1671448" y="1296270"/>
                </a:lnTo>
                <a:close/>
                <a:moveTo>
                  <a:pt x="1371696" y="996899"/>
                </a:moveTo>
                <a:lnTo>
                  <a:pt x="1371696" y="1071765"/>
                </a:lnTo>
                <a:lnTo>
                  <a:pt x="1671448" y="1071765"/>
                </a:lnTo>
                <a:lnTo>
                  <a:pt x="1671448" y="996899"/>
                </a:lnTo>
                <a:close/>
                <a:moveTo>
                  <a:pt x="1371696" y="747820"/>
                </a:moveTo>
                <a:lnTo>
                  <a:pt x="1371696" y="822401"/>
                </a:lnTo>
                <a:lnTo>
                  <a:pt x="1671448" y="822401"/>
                </a:lnTo>
                <a:lnTo>
                  <a:pt x="1671448" y="747820"/>
                </a:lnTo>
                <a:close/>
                <a:moveTo>
                  <a:pt x="1371696" y="473405"/>
                </a:moveTo>
                <a:lnTo>
                  <a:pt x="1371696" y="547986"/>
                </a:lnTo>
                <a:lnTo>
                  <a:pt x="1671448" y="547986"/>
                </a:lnTo>
                <a:lnTo>
                  <a:pt x="1671448" y="473405"/>
                </a:lnTo>
                <a:close/>
                <a:moveTo>
                  <a:pt x="1221963" y="224040"/>
                </a:moveTo>
                <a:lnTo>
                  <a:pt x="1794130" y="224040"/>
                </a:lnTo>
                <a:cubicBezTo>
                  <a:pt x="1835792" y="223723"/>
                  <a:pt x="1869863" y="257155"/>
                  <a:pt x="1870330" y="298811"/>
                </a:cubicBezTo>
                <a:lnTo>
                  <a:pt x="1870330" y="1570971"/>
                </a:lnTo>
                <a:cubicBezTo>
                  <a:pt x="1869863" y="1612623"/>
                  <a:pt x="1835792" y="1646056"/>
                  <a:pt x="1794130" y="1645742"/>
                </a:cubicBezTo>
                <a:lnTo>
                  <a:pt x="1221963" y="1645742"/>
                </a:lnTo>
                <a:lnTo>
                  <a:pt x="1221963" y="1383804"/>
                </a:lnTo>
                <a:lnTo>
                  <a:pt x="1298163" y="1383804"/>
                </a:lnTo>
                <a:lnTo>
                  <a:pt x="1298163" y="1309033"/>
                </a:lnTo>
                <a:lnTo>
                  <a:pt x="1221963" y="1309033"/>
                </a:lnTo>
                <a:lnTo>
                  <a:pt x="1221963" y="1084434"/>
                </a:lnTo>
                <a:lnTo>
                  <a:pt x="1298163" y="1084434"/>
                </a:lnTo>
                <a:lnTo>
                  <a:pt x="1298163" y="1009662"/>
                </a:lnTo>
                <a:lnTo>
                  <a:pt x="1221963" y="1009662"/>
                </a:lnTo>
                <a:lnTo>
                  <a:pt x="1221963" y="822496"/>
                </a:lnTo>
                <a:lnTo>
                  <a:pt x="1298163" y="822496"/>
                </a:lnTo>
                <a:lnTo>
                  <a:pt x="1298163" y="747725"/>
                </a:lnTo>
                <a:lnTo>
                  <a:pt x="1221963" y="747725"/>
                </a:lnTo>
                <a:lnTo>
                  <a:pt x="1221963" y="560654"/>
                </a:lnTo>
                <a:lnTo>
                  <a:pt x="1298163" y="560654"/>
                </a:lnTo>
                <a:lnTo>
                  <a:pt x="1298163" y="485883"/>
                </a:lnTo>
                <a:lnTo>
                  <a:pt x="1221963" y="485883"/>
                </a:lnTo>
                <a:close/>
                <a:moveTo>
                  <a:pt x="1054227" y="393"/>
                </a:moveTo>
                <a:lnTo>
                  <a:pt x="1054132" y="869"/>
                </a:lnTo>
                <a:cubicBezTo>
                  <a:pt x="1064533" y="-1498"/>
                  <a:pt x="1075449" y="1029"/>
                  <a:pt x="1083754" y="7727"/>
                </a:cubicBezTo>
                <a:cubicBezTo>
                  <a:pt x="1092260" y="14808"/>
                  <a:pt x="1097261" y="25237"/>
                  <a:pt x="1097470" y="36302"/>
                </a:cubicBezTo>
                <a:lnTo>
                  <a:pt x="1097470" y="1808714"/>
                </a:lnTo>
                <a:cubicBezTo>
                  <a:pt x="1097271" y="1819783"/>
                  <a:pt x="1092260" y="1830212"/>
                  <a:pt x="1083754" y="1837289"/>
                </a:cubicBezTo>
                <a:cubicBezTo>
                  <a:pt x="1077344" y="1842614"/>
                  <a:pt x="1069229" y="1845452"/>
                  <a:pt x="1060895" y="1845290"/>
                </a:cubicBezTo>
                <a:cubicBezTo>
                  <a:pt x="1058551" y="1845100"/>
                  <a:pt x="1056227" y="1844719"/>
                  <a:pt x="1053941" y="1844148"/>
                </a:cubicBezTo>
                <a:lnTo>
                  <a:pt x="29623" y="1647932"/>
                </a:lnTo>
                <a:cubicBezTo>
                  <a:pt x="12259" y="1644227"/>
                  <a:pt x="-124" y="1628825"/>
                  <a:pt x="0" y="1611071"/>
                </a:cubicBezTo>
                <a:lnTo>
                  <a:pt x="0" y="233375"/>
                </a:lnTo>
                <a:cubicBezTo>
                  <a:pt x="-105" y="215558"/>
                  <a:pt x="12373" y="200139"/>
                  <a:pt x="29813" y="19651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184044" y="1854984"/>
            <a:ext cx="2643253" cy="13234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10000"/>
              </a:lnSpc>
            </a:pPr>
            <a:r>
              <a:rPr kumimoji="1" lang="en-US" altLang="zh-CN" sz="8000">
                <a:ln w="12700">
                  <a:noFill/>
                </a:ln>
                <a:solidFill>
                  <a:srgbClr val="0130A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hlinkClick r:id="" action="ppaction://noaction">
                  <a:snd r:embed="rId5" name="breeze.wav"/>
                </a:hlinkClick>
              </a:rPr>
              <a:t>Part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677718" y="1867016"/>
            <a:ext cx="1728390" cy="13234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10000"/>
              </a:lnSpc>
            </a:pPr>
            <a:r>
              <a:rPr kumimoji="1" lang="en-US" altLang="zh-CN" sz="8000">
                <a:ln w="12700">
                  <a:noFill/>
                </a:ln>
                <a:solidFill>
                  <a:srgbClr val="0130A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02</a:t>
            </a:r>
            <a:endParaRPr kumimoji="1" lang="zh-CN" altLang="en-US"/>
          </a:p>
        </p:txBody>
      </p:sp>
      <p:sp>
        <p:nvSpPr>
          <p:cNvPr id="17" name="标题 1">
            <a:hlinkClick r:id="" action="ppaction://noaction">
              <a:snd r:embed="rId6" name="applause.wav"/>
            </a:hlinkClick>
          </p:cNvPr>
          <p:cNvSpPr txBox="1"/>
          <p:nvPr/>
        </p:nvSpPr>
        <p:spPr>
          <a:xfrm>
            <a:off x="5137484" y="2896810"/>
            <a:ext cx="6597316" cy="24105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5200">
                <a:ln w="12700">
                  <a:noFill/>
                </a:ln>
                <a:solidFill>
                  <a:srgbClr val="17171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Water Treatment Solutions</a:t>
            </a:r>
            <a:endParaRPr kumimoji="1" lang="zh-CN" altLang="en-US"/>
          </a:p>
        </p:txBody>
      </p:sp>
      <p:pic>
        <p:nvPicPr>
          <p:cNvPr id="18" name="图片 17" descr="W 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6180" y="260985"/>
            <a:ext cx="1047115" cy="85153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-36786"/>
            <a:ext cx="12192000" cy="6894786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20000"/>
                </a:schemeClr>
              </a:gs>
              <a:gs pos="61000">
                <a:schemeClr val="bg1">
                  <a:alpha val="14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790894" y="4874203"/>
            <a:ext cx="9590302" cy="1259897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127000" sx="102000" sy="102000" algn="ctr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alphaModFix amt="100000"/>
          </a:blip>
          <a:srcRect l="17137" t="177" r="42857" b="-177"/>
          <a:stretch>
            <a:fillRect/>
          </a:stretch>
        </p:blipFill>
        <p:spPr>
          <a:xfrm>
            <a:off x="868201" y="1306876"/>
            <a:ext cx="2393406" cy="3352877"/>
          </a:xfrm>
          <a:custGeom>
            <a:avLst/>
            <a:gdLst/>
            <a:ahLst/>
            <a:cxnLst/>
            <a:rect l="l" t="t" r="r" b="b"/>
            <a:pathLst>
              <a:path w="2393406" h="3352877">
                <a:moveTo>
                  <a:pt x="0" y="398901"/>
                </a:moveTo>
                <a:cubicBezTo>
                  <a:pt x="0" y="178594"/>
                  <a:pt x="178594" y="0"/>
                  <a:pt x="398901" y="0"/>
                </a:cubicBezTo>
                <a:lnTo>
                  <a:pt x="1994505" y="0"/>
                </a:lnTo>
                <a:cubicBezTo>
                  <a:pt x="2214812" y="0"/>
                  <a:pt x="2393406" y="178594"/>
                  <a:pt x="2393406" y="398901"/>
                </a:cubicBezTo>
                <a:lnTo>
                  <a:pt x="2393406" y="2953976"/>
                </a:lnTo>
                <a:cubicBezTo>
                  <a:pt x="2393406" y="3174283"/>
                  <a:pt x="2214812" y="3352877"/>
                  <a:pt x="1994505" y="3352877"/>
                </a:cubicBezTo>
                <a:lnTo>
                  <a:pt x="398901" y="3352877"/>
                </a:lnTo>
                <a:cubicBezTo>
                  <a:pt x="178594" y="3352877"/>
                  <a:pt x="0" y="3174283"/>
                  <a:pt x="0" y="2953976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alphaModFix amt="100000"/>
          </a:blip>
          <a:srcRect l="17137" t="177" r="42857" b="-177"/>
          <a:stretch>
            <a:fillRect/>
          </a:stretch>
        </p:blipFill>
        <p:spPr>
          <a:xfrm>
            <a:off x="3432153" y="1306876"/>
            <a:ext cx="2393406" cy="3352877"/>
          </a:xfrm>
          <a:custGeom>
            <a:avLst/>
            <a:gdLst/>
            <a:ahLst/>
            <a:cxnLst/>
            <a:rect l="l" t="t" r="r" b="b"/>
            <a:pathLst>
              <a:path w="2393406" h="3352877">
                <a:moveTo>
                  <a:pt x="0" y="398909"/>
                </a:moveTo>
                <a:cubicBezTo>
                  <a:pt x="0" y="178598"/>
                  <a:pt x="178598" y="0"/>
                  <a:pt x="398909" y="0"/>
                </a:cubicBezTo>
                <a:lnTo>
                  <a:pt x="1994497" y="0"/>
                </a:lnTo>
                <a:cubicBezTo>
                  <a:pt x="2214808" y="0"/>
                  <a:pt x="2393406" y="178598"/>
                  <a:pt x="2393406" y="398909"/>
                </a:cubicBezTo>
                <a:lnTo>
                  <a:pt x="2393406" y="2953968"/>
                </a:lnTo>
                <a:cubicBezTo>
                  <a:pt x="2393406" y="3174279"/>
                  <a:pt x="2214808" y="3352877"/>
                  <a:pt x="1994497" y="3352877"/>
                </a:cubicBezTo>
                <a:lnTo>
                  <a:pt x="398909" y="3352877"/>
                </a:lnTo>
                <a:cubicBezTo>
                  <a:pt x="178598" y="3352877"/>
                  <a:pt x="0" y="3174279"/>
                  <a:pt x="0" y="2953968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标题 1"/>
          <p:cNvSpPr txBox="1"/>
          <p:nvPr>
            <p:custDataLst>
              <p:tags r:id="rId2"/>
            </p:custDataLst>
          </p:nvPr>
        </p:nvSpPr>
        <p:spPr>
          <a:xfrm>
            <a:off x="6233406" y="3143949"/>
            <a:ext cx="5145794" cy="396000"/>
          </a:xfrm>
          <a:prstGeom prst="rect">
            <a:avLst/>
          </a:prstGeom>
          <a:gradFill>
            <a:gsLst>
              <a:gs pos="10000">
                <a:schemeClr val="bg1"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>
            <a:hlinkClick r:id="" action="ppaction://noaction">
              <a:snd r:embed="rId3" name="whoosh.wav"/>
            </a:hlinkClick>
          </p:cNvPr>
          <p:cNvSpPr txBox="1"/>
          <p:nvPr>
            <p:custDataLst>
              <p:tags r:id="rId4"/>
            </p:custDataLst>
          </p:nvPr>
        </p:nvSpPr>
        <p:spPr>
          <a:xfrm>
            <a:off x="6366443" y="3188061"/>
            <a:ext cx="5003800" cy="203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Technologies and Equipment</a:t>
            </a: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5"/>
            </p:custDataLst>
          </p:nvPr>
        </p:nvSpPr>
        <p:spPr>
          <a:xfrm>
            <a:off x="6233406" y="1484642"/>
            <a:ext cx="5031494" cy="396000"/>
          </a:xfrm>
          <a:prstGeom prst="rect">
            <a:avLst/>
          </a:prstGeom>
          <a:gradFill>
            <a:gsLst>
              <a:gs pos="10000">
                <a:schemeClr val="bg1"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6"/>
            </p:custDataLst>
          </p:nvPr>
        </p:nvSpPr>
        <p:spPr>
          <a:xfrm>
            <a:off x="6366443" y="1528754"/>
            <a:ext cx="4889500" cy="203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hlinkClick r:id="" action="ppaction://noaction">
                  <a:snd r:embed="rId7" name="push.wav"/>
                </a:hlinkClick>
              </a:rPr>
              <a:t>Importance</a:t>
            </a: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 of Pre-treatment</a:t>
            </a: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6366443" y="1974134"/>
            <a:ext cx="4901800" cy="10127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Water pre- treatment is essential for removing large particles, suspended solids, and colloids from raw water.
It helps reduce water turbidity and </a:t>
            </a: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hlinkClick r:id="" action="ppaction://noaction">
                  <a:snd r:embed="rId9" name="laser.wav"/>
                </a:hlinkClick>
              </a:rPr>
              <a:t>hardness</a:t>
            </a: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, creating favorable conditions for subsequent treatment processes.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10"/>
            </p:custDataLst>
          </p:nvPr>
        </p:nvSpPr>
        <p:spPr>
          <a:xfrm>
            <a:off x="6366443" y="3641941"/>
            <a:ext cx="4901801" cy="10189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Advanced pre- treatment technologies such as screens, sedimentation tanks, and </a:t>
            </a: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hlinkClick r:id="" action="ppaction://noaction">
                  <a:snd r:embed="rId11" name="chimes.wav"/>
                </a:hlinkClick>
              </a:rPr>
              <a:t>filters</a:t>
            </a: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are used.
Customized pre- treatment solutions are designed based on the characteristics of different raw water sources.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064909" y="5334000"/>
            <a:ext cx="9042272" cy="6607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The pre- treatment process flow is carefully designed to ensure efficient removal of impurities.
Regular maintenance and monitoring of pre- treatment equipment ensure consistent performance.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98103" y="5119719"/>
            <a:ext cx="768864" cy="768864"/>
          </a:xfrm>
          <a:prstGeom prst="flowChartConnector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127000" sx="102000" sy="102000" algn="ctr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966832" y="5270492"/>
            <a:ext cx="431407" cy="467318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073843" y="5067661"/>
            <a:ext cx="3365500" cy="203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Process Flow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920222" y="417527"/>
            <a:ext cx="1003136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Water Pre-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hlinkClick r:id="" action="ppaction://noaction">
                  <a:snd r:embed="rId12" name="wind.wav"/>
                </a:hlinkClick>
              </a:rPr>
              <a:t>treatment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     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65340" y="471527"/>
            <a:ext cx="72000" cy="36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06781" y="471527"/>
            <a:ext cx="72000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9" name="标题 1"/>
          <p:cNvCxnSpPr/>
          <p:nvPr/>
        </p:nvCxnSpPr>
        <p:spPr>
          <a:xfrm>
            <a:off x="565150" y="958632"/>
            <a:ext cx="11049001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  <p:pic>
        <p:nvPicPr>
          <p:cNvPr id="20" name="图片 19" descr="W LOGO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01945" y="80010"/>
            <a:ext cx="1079500" cy="87757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6" grpId="0" animBg="1"/>
      <p:bldP spid="6" grpId="1" animBg="1"/>
      <p:bldP spid="11" grpId="0"/>
      <p:bldP spid="11" grpId="1"/>
      <p:bldP spid="15" grpId="0"/>
      <p:bldP spid="15" grpId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-36786"/>
            <a:ext cx="12192000" cy="6894786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20000"/>
                </a:schemeClr>
              </a:gs>
              <a:gs pos="61000">
                <a:schemeClr val="bg1">
                  <a:alpha val="14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3" name="标题 1"/>
          <p:cNvCxnSpPr/>
          <p:nvPr>
            <p:custDataLst>
              <p:tags r:id="rId1"/>
            </p:custDataLst>
          </p:nvPr>
        </p:nvCxnSpPr>
        <p:spPr>
          <a:xfrm>
            <a:off x="516000" y="2421339"/>
            <a:ext cx="11160000" cy="0"/>
          </a:xfrm>
          <a:prstGeom prst="straightConnector1">
            <a:avLst/>
          </a:prstGeom>
          <a:noFill/>
          <a:ln w="19050" cap="sq">
            <a:solidFill>
              <a:schemeClr val="accent1"/>
            </a:solidFill>
            <a:miter/>
            <a:headEnd type="oval" w="med" len="med"/>
            <a:tailEnd type="oval" w="med" len="med"/>
          </a:ln>
        </p:spPr>
      </p:cxn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 rot="3769480">
            <a:off x="561003" y="1915921"/>
            <a:ext cx="400275" cy="400275"/>
          </a:xfrm>
          <a:prstGeom prst="diamond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817984" y="1961392"/>
            <a:ext cx="924436" cy="924436"/>
          </a:xfrm>
          <a:prstGeom prst="diamond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254000" dist="76200" dir="270000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 rot="3769480">
            <a:off x="594312" y="2765999"/>
            <a:ext cx="400275" cy="400275"/>
          </a:xfrm>
          <a:prstGeom prst="diamond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 rot="16932546">
            <a:off x="1758604" y="1968329"/>
            <a:ext cx="400275" cy="400275"/>
          </a:xfrm>
          <a:prstGeom prst="diamond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1258979" y="3580284"/>
            <a:ext cx="2880000" cy="18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05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Meddo employs advanced reverse osmosis technology for desalination.
High- pressure pumps force seawater through RO membranes, removing salts and impurities to produce potable water.</a:t>
            </a: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1258978" y="2986688"/>
            <a:ext cx="2880000" cy="5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Desalination Technology</a:t>
            </a: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931050" y="2163935"/>
            <a:ext cx="698304" cy="519351"/>
          </a:xfrm>
          <a:prstGeom prst="ellipse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hlinkClick r:id="" action="ppaction://noaction">
                  <a:snd r:embed="rId9" name="drumroll.wav"/>
                </a:hlinkClick>
              </a:rPr>
              <a:t>01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10"/>
            </p:custDataLst>
          </p:nvPr>
        </p:nvSpPr>
        <p:spPr>
          <a:xfrm rot="3769480">
            <a:off x="4265711" y="1915921"/>
            <a:ext cx="400275" cy="400275"/>
          </a:xfrm>
          <a:prstGeom prst="diamond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1"/>
            </p:custDataLst>
          </p:nvPr>
        </p:nvSpPr>
        <p:spPr>
          <a:xfrm>
            <a:off x="4522692" y="1961392"/>
            <a:ext cx="924436" cy="924436"/>
          </a:xfrm>
          <a:prstGeom prst="diamond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254000" dist="76200" dir="270000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2"/>
            </p:custDataLst>
          </p:nvPr>
        </p:nvSpPr>
        <p:spPr>
          <a:xfrm rot="3769480">
            <a:off x="4299020" y="2765999"/>
            <a:ext cx="400275" cy="400275"/>
          </a:xfrm>
          <a:prstGeom prst="diamond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3"/>
            </p:custDataLst>
          </p:nvPr>
        </p:nvSpPr>
        <p:spPr>
          <a:xfrm rot="16932546">
            <a:off x="5463312" y="1968329"/>
            <a:ext cx="400275" cy="400275"/>
          </a:xfrm>
          <a:prstGeom prst="diamond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4"/>
            </p:custDataLst>
          </p:nvPr>
        </p:nvSpPr>
        <p:spPr>
          <a:xfrm>
            <a:off x="4963687" y="3580284"/>
            <a:ext cx="2880000" cy="18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05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Efficient biological and physicochemical treatment processes are used for wastewater recycling.
Meddo's systems can treat industrial and domestic wastewater to meet reuse standards, promoting water conservation.</a:t>
            </a: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5"/>
            </p:custDataLst>
          </p:nvPr>
        </p:nvSpPr>
        <p:spPr>
          <a:xfrm>
            <a:off x="4963686" y="2986688"/>
            <a:ext cx="2880000" cy="5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Wastewater Recycling</a:t>
            </a: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6"/>
            </p:custDataLst>
          </p:nvPr>
        </p:nvSpPr>
        <p:spPr>
          <a:xfrm>
            <a:off x="4635758" y="2163935"/>
            <a:ext cx="698304" cy="519351"/>
          </a:xfrm>
          <a:prstGeom prst="ellipse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02</a:t>
            </a: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7"/>
            </p:custDataLst>
          </p:nvPr>
        </p:nvSpPr>
        <p:spPr>
          <a:xfrm rot="3769480">
            <a:off x="7970420" y="1915921"/>
            <a:ext cx="400275" cy="400275"/>
          </a:xfrm>
          <a:prstGeom prst="diamond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8"/>
            </p:custDataLst>
          </p:nvPr>
        </p:nvSpPr>
        <p:spPr>
          <a:xfrm>
            <a:off x="8227401" y="1961392"/>
            <a:ext cx="924436" cy="924436"/>
          </a:xfrm>
          <a:prstGeom prst="diamond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254000" dist="76200" dir="270000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19"/>
            </p:custDataLst>
          </p:nvPr>
        </p:nvSpPr>
        <p:spPr>
          <a:xfrm rot="3769480">
            <a:off x="8003729" y="2765999"/>
            <a:ext cx="400275" cy="400275"/>
          </a:xfrm>
          <a:prstGeom prst="diamond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20"/>
            </p:custDataLst>
          </p:nvPr>
        </p:nvSpPr>
        <p:spPr>
          <a:xfrm rot="16932546">
            <a:off x="9168021" y="1968329"/>
            <a:ext cx="400275" cy="400275"/>
          </a:xfrm>
          <a:prstGeom prst="diamond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21"/>
            </p:custDataLst>
          </p:nvPr>
        </p:nvSpPr>
        <p:spPr>
          <a:xfrm>
            <a:off x="8668396" y="3580284"/>
            <a:ext cx="2880000" cy="18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05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Integration of smart monitoring and control systems ensures optimal performance of water treatment plants.
Real- time data analysis helps in predictive maintenance and energy management.</a:t>
            </a: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22"/>
            </p:custDataLst>
          </p:nvPr>
        </p:nvSpPr>
        <p:spPr>
          <a:xfrm>
            <a:off x="8668395" y="2986688"/>
            <a:ext cx="2880000" cy="5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Smart Water Infrastructure</a:t>
            </a:r>
            <a:endParaRPr kumimoji="1" lang="zh-CN" altLang="en-US"/>
          </a:p>
        </p:txBody>
      </p:sp>
      <p:sp>
        <p:nvSpPr>
          <p:cNvPr id="24" name="标题 1"/>
          <p:cNvSpPr txBox="1"/>
          <p:nvPr>
            <p:custDataLst>
              <p:tags r:id="rId23"/>
            </p:custDataLst>
          </p:nvPr>
        </p:nvSpPr>
        <p:spPr>
          <a:xfrm>
            <a:off x="8340467" y="2163935"/>
            <a:ext cx="698304" cy="519351"/>
          </a:xfrm>
          <a:prstGeom prst="ellipse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03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920222" y="417527"/>
            <a:ext cx="1003136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Core Water 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hlinkClick r:id="" action="ppaction://noaction">
                  <a:snd r:embed="rId24" name="push.wav"/>
                </a:hlinkClick>
              </a:rPr>
              <a:t>Treatment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 Processes  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565340" y="471527"/>
            <a:ext cx="72000" cy="36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706781" y="471527"/>
            <a:ext cx="72000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8" name="标题 1"/>
          <p:cNvCxnSpPr/>
          <p:nvPr/>
        </p:nvCxnSpPr>
        <p:spPr>
          <a:xfrm>
            <a:off x="565150" y="958632"/>
            <a:ext cx="11049001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  <p:pic>
        <p:nvPicPr>
          <p:cNvPr id="29" name="图片 28" descr="W LOGO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067550" y="188595"/>
            <a:ext cx="968375" cy="84582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/>
      <p:bldP spid="9" grpId="1"/>
      <p:bldP spid="8" grpId="0"/>
      <p:bldP spid="8" grpId="1"/>
      <p:bldP spid="16" grpId="0"/>
      <p:bldP spid="16" grpId="1"/>
      <p:bldP spid="15" grpId="0"/>
      <p:bldP spid="15" grpId="1"/>
      <p:bldP spid="23" grpId="0"/>
      <p:bldP spid="23" grpId="1"/>
      <p:bldP spid="22" grpId="0"/>
      <p:bldP spid="22" grpId="1"/>
      <p:bldP spid="25" grpId="0"/>
      <p:bldP spid="2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-36786"/>
            <a:ext cx="12192000" cy="6894786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20000"/>
                </a:schemeClr>
              </a:gs>
              <a:gs pos="61000">
                <a:schemeClr val="bg1">
                  <a:alpha val="14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1752853"/>
            <a:ext cx="3879795" cy="3654034"/>
          </a:xfrm>
          <a:prstGeom prst="roundRect">
            <a:avLst>
              <a:gd name="adj" fmla="val 3450"/>
            </a:avLst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03744" y="2574676"/>
            <a:ext cx="3593327" cy="25993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Advanced disinfection methods such as UV and ozone are </a:t>
            </a: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hlinkClick r:id="" action="ppaction://noaction">
                  <a:snd r:embed="rId1" name="type.wav"/>
                </a:hlinkClick>
              </a:rPr>
              <a:t>used</a:t>
            </a: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to ensure water safety.
Post- treatment processes stabilize water quality to meet regulatory standards.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60400" y="1739789"/>
            <a:ext cx="3879795" cy="596348"/>
          </a:xfrm>
          <a:prstGeom prst="roundRect">
            <a:avLst>
              <a:gd name="adj" fmla="val 12783"/>
            </a:avLst>
          </a:prstGeom>
          <a:solidFill>
            <a:schemeClr val="accent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03744" y="1883964"/>
            <a:ext cx="2952005" cy="2691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58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Disinfection and </a:t>
            </a:r>
            <a:r>
              <a:rPr kumimoji="1" lang="en-US" altLang="zh-CN" sz="158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hlinkClick r:id="" action="ppaction://noaction" endSnd="1"/>
              </a:rPr>
              <a:t>Stabilization</a:t>
            </a:r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alphaModFix amt="100000"/>
          </a:blip>
          <a:srcRect t="12069" b="12069"/>
          <a:stretch>
            <a:fillRect/>
          </a:stretch>
        </p:blipFill>
        <p:spPr>
          <a:xfrm>
            <a:off x="4842345" y="1311192"/>
            <a:ext cx="6676558" cy="2838615"/>
          </a:xfrm>
          <a:custGeom>
            <a:avLst/>
            <a:gdLst/>
            <a:ahLst/>
            <a:cxnLst/>
            <a:rect l="l" t="t" r="r" b="b"/>
            <a:pathLst>
              <a:path w="6676558" h="2838615">
                <a:moveTo>
                  <a:pt x="106420" y="0"/>
                </a:moveTo>
                <a:lnTo>
                  <a:pt x="6570138" y="0"/>
                </a:lnTo>
                <a:cubicBezTo>
                  <a:pt x="6628912" y="0"/>
                  <a:pt x="6676558" y="47646"/>
                  <a:pt x="6676558" y="106420"/>
                </a:cubicBezTo>
                <a:lnTo>
                  <a:pt x="6676558" y="2732195"/>
                </a:lnTo>
                <a:cubicBezTo>
                  <a:pt x="6676558" y="2790969"/>
                  <a:pt x="6628912" y="2838615"/>
                  <a:pt x="6570138" y="2838615"/>
                </a:cubicBezTo>
                <a:lnTo>
                  <a:pt x="106420" y="2838615"/>
                </a:lnTo>
                <a:cubicBezTo>
                  <a:pt x="47646" y="2838615"/>
                  <a:pt x="0" y="2790969"/>
                  <a:pt x="0" y="2732195"/>
                </a:cubicBezTo>
                <a:lnTo>
                  <a:pt x="0" y="106420"/>
                </a:lnTo>
                <a:cubicBezTo>
                  <a:pt x="0" y="47646"/>
                  <a:pt x="47646" y="0"/>
                  <a:pt x="10642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标题 1"/>
          <p:cNvSpPr txBox="1"/>
          <p:nvPr>
            <p:custDataLst>
              <p:tags r:id="rId3"/>
            </p:custDataLst>
          </p:nvPr>
        </p:nvSpPr>
        <p:spPr>
          <a:xfrm>
            <a:off x="5016721" y="2573050"/>
            <a:ext cx="3098276" cy="3393409"/>
          </a:xfrm>
          <a:prstGeom prst="roundRect">
            <a:avLst>
              <a:gd name="adj" fmla="val 345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4"/>
            </p:custDataLst>
          </p:nvPr>
        </p:nvSpPr>
        <p:spPr>
          <a:xfrm>
            <a:off x="5195282" y="3284220"/>
            <a:ext cx="2741155" cy="22402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High- quality packaging materials and advanced packaging equipment are used.
Meddo ensures the safety and quality of packaged water during transportation and storage.</a:t>
            </a:r>
            <a:endParaRPr kumimoji="1" lang="zh-CN" altLang="en-US"/>
          </a:p>
        </p:txBody>
      </p:sp>
      <p:sp>
        <p:nvSpPr>
          <p:cNvPr id="10" name="标题 1">
            <a:hlinkClick r:id="" action="ppaction://noaction">
              <a:snd r:embed="rId5" name="laser.wav"/>
            </a:hlinkClick>
          </p:cNvPr>
          <p:cNvSpPr txBox="1"/>
          <p:nvPr>
            <p:custDataLst>
              <p:tags r:id="rId6"/>
            </p:custDataLst>
          </p:nvPr>
        </p:nvSpPr>
        <p:spPr>
          <a:xfrm>
            <a:off x="5016721" y="2559988"/>
            <a:ext cx="3098276" cy="596348"/>
          </a:xfrm>
          <a:prstGeom prst="roundRect">
            <a:avLst>
              <a:gd name="adj" fmla="val 12783"/>
            </a:avLst>
          </a:prstGeom>
          <a:solidFill>
            <a:schemeClr val="accent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7"/>
            </p:custDataLst>
          </p:nvPr>
        </p:nvSpPr>
        <p:spPr>
          <a:xfrm>
            <a:off x="5173641" y="2704162"/>
            <a:ext cx="2775973" cy="2691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Packaging Solutions</a:t>
            </a: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8"/>
            </p:custDataLst>
          </p:nvPr>
        </p:nvSpPr>
        <p:spPr>
          <a:xfrm>
            <a:off x="8260604" y="2573050"/>
            <a:ext cx="3098276" cy="3393409"/>
          </a:xfrm>
          <a:prstGeom prst="roundRect">
            <a:avLst>
              <a:gd name="adj" fmla="val 345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9"/>
            </p:custDataLst>
          </p:nvPr>
        </p:nvSpPr>
        <p:spPr>
          <a:xfrm>
            <a:off x="8439164" y="3284220"/>
            <a:ext cx="2741155" cy="22402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Comprehensive logistics solutions ensure timely </a:t>
            </a: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  <a:hlinkClick r:id="" action="ppaction://noaction">
                  <a:snd r:embed="rId10" name="chimes.wav"/>
                </a:hlinkClick>
              </a:rPr>
              <a:t>delivery</a:t>
            </a: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of products to customers.
Meddo's logistics team works closely with clients to meet their specific delivery requirements.</a:t>
            </a: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1"/>
            </p:custDataLst>
          </p:nvPr>
        </p:nvSpPr>
        <p:spPr>
          <a:xfrm>
            <a:off x="8260604" y="2559988"/>
            <a:ext cx="3098276" cy="596348"/>
          </a:xfrm>
          <a:prstGeom prst="roundRect">
            <a:avLst>
              <a:gd name="adj" fmla="val 12783"/>
            </a:avLst>
          </a:prstGeom>
          <a:solidFill>
            <a:schemeClr val="accent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2"/>
            </p:custDataLst>
          </p:nvPr>
        </p:nvSpPr>
        <p:spPr>
          <a:xfrm>
            <a:off x="8417524" y="2704162"/>
            <a:ext cx="2775973" cy="2691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Logistics and Delivery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920222" y="417527"/>
            <a:ext cx="1003136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Post-treatment and Packaging 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65340" y="471527"/>
            <a:ext cx="72000" cy="36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06781" y="471527"/>
            <a:ext cx="72000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9" name="标题 1"/>
          <p:cNvCxnSpPr/>
          <p:nvPr/>
        </p:nvCxnSpPr>
        <p:spPr>
          <a:xfrm>
            <a:off x="565150" y="958632"/>
            <a:ext cx="11049001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  <p:pic>
        <p:nvPicPr>
          <p:cNvPr id="20" name="图片 19" descr="W LOGO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18300" y="28575"/>
            <a:ext cx="1198245" cy="97472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4" grpId="0"/>
      <p:bldP spid="4" grpId="1"/>
      <p:bldP spid="11" grpId="0"/>
      <p:bldP spid="11" grpId="1"/>
      <p:bldP spid="9" grpId="0"/>
      <p:bldP spid="9" grpId="1"/>
      <p:bldP spid="15" grpId="0"/>
      <p:bldP spid="15" grpId="1"/>
      <p:bldP spid="13" grpId="0"/>
      <p:bldP spid="13" grpId="1"/>
    </p:bldLst>
  </p:timing>
</p:sld>
</file>

<file path=ppt/tags/tag1.xml><?xml version="1.0" encoding="utf-8"?>
<p:tagLst xmlns:p="http://schemas.openxmlformats.org/presentationml/2006/main">
  <p:tag name="KSO_WM_DIAGRAM_VIRTUALLY_FRAME" val="{&quot;height&quot;:35.84362204724412,&quot;left&quot;:53.50732283464566,&quot;top&quot;:322.01598425196846,&quot;width&quot;:459.5551968503937}"/>
</p:tagLst>
</file>

<file path=ppt/tags/tag10.xml><?xml version="1.0" encoding="utf-8"?>
<p:tagLst xmlns:p="http://schemas.openxmlformats.org/presentationml/2006/main">
  <p:tag name="KSO_WM_DIAGRAM_VIRTUALLY_FRAME" val="{&quot;height&quot;:250.09905511811021,&quot;left&quot;:490.8193700787401,&quot;top&quot;:116.90094488188977,&quot;width&quot;:405.1806299212599}"/>
</p:tagLst>
</file>

<file path=ppt/tags/tag100.xml><?xml version="1.0" encoding="utf-8"?>
<p:tagLst xmlns:p="http://schemas.openxmlformats.org/presentationml/2006/main">
  <p:tag name="KSO_WM_DIAGRAM_VIRTUALLY_FRAME" val="{&quot;height&quot;:139.479878728055,&quot;left&quot;:66.39543307086613,&quot;top&quot;:315.9362118199231,&quot;width&quot;:802.2299212598425}"/>
</p:tagLst>
</file>

<file path=ppt/tags/tag101.xml><?xml version="1.0" encoding="utf-8"?>
<p:tagLst xmlns:p="http://schemas.openxmlformats.org/presentationml/2006/main">
  <p:tag name="KSO_WM_DIAGRAM_VIRTUALLY_FRAME" val="{&quot;height&quot;:139.479878728055,&quot;left&quot;:66.39543307086613,&quot;top&quot;:315.9362118199231,&quot;width&quot;:802.2299212598425}"/>
</p:tagLst>
</file>

<file path=ppt/tags/tag102.xml><?xml version="1.0" encoding="utf-8"?>
<p:tagLst xmlns:p="http://schemas.openxmlformats.org/presentationml/2006/main">
  <p:tag name="KSO_WM_DIAGRAM_VIRTUALLY_FRAME" val="{&quot;height&quot;:139.479878728055,&quot;left&quot;:66.39543307086613,&quot;top&quot;:315.9362118199231,&quot;width&quot;:802.2299212598425}"/>
</p:tagLst>
</file>

<file path=ppt/tags/tag103.xml><?xml version="1.0" encoding="utf-8"?>
<p:tagLst xmlns:p="http://schemas.openxmlformats.org/presentationml/2006/main">
  <p:tag name="KSO_WM_DIAGRAM_VIRTUALLY_FRAME" val="{&quot;height&quot;:139.479878728055,&quot;left&quot;:66.39543307086613,&quot;top&quot;:315.9362118199231,&quot;width&quot;:802.2299212598425}"/>
</p:tagLst>
</file>

<file path=ppt/tags/tag104.xml><?xml version="1.0" encoding="utf-8"?>
<p:tagLst xmlns:p="http://schemas.openxmlformats.org/presentationml/2006/main">
  <p:tag name="KSO_WM_DIAGRAM_VIRTUALLY_FRAME" val="{&quot;height&quot;:139.479878728055,&quot;left&quot;:66.39543307086613,&quot;top&quot;:315.9362118199231,&quot;width&quot;:802.2299212598425}"/>
</p:tagLst>
</file>

<file path=ppt/tags/tag105.xml><?xml version="1.0" encoding="utf-8"?>
<p:tagLst xmlns:p="http://schemas.openxmlformats.org/presentationml/2006/main">
  <p:tag name="KSO_WM_DIAGRAM_VIRTUALLY_FRAME" val="{&quot;height&quot;:139.479878728055,&quot;left&quot;:66.39543307086613,&quot;top&quot;:315.9362118199231,&quot;width&quot;:802.2299212598425}"/>
</p:tagLst>
</file>

<file path=ppt/tags/tag106.xml><?xml version="1.0" encoding="utf-8"?>
<p:tagLst xmlns:p="http://schemas.openxmlformats.org/presentationml/2006/main">
  <p:tag name="KSO_WM_DIAGRAM_VIRTUALLY_FRAME" val="{&quot;height&quot;:139.479878728055,&quot;left&quot;:66.39543307086613,&quot;top&quot;:315.9362118199231,&quot;width&quot;:802.2299212598425}"/>
</p:tagLst>
</file>

<file path=ppt/tags/tag107.xml><?xml version="1.0" encoding="utf-8"?>
<p:tagLst xmlns:p="http://schemas.openxmlformats.org/presentationml/2006/main">
  <p:tag name="KSO_WM_DIAGRAM_VIRTUALLY_FRAME" val="{&quot;height&quot;:139.479878728055,&quot;left&quot;:66.39543307086613,&quot;top&quot;:315.9362118199231,&quot;width&quot;:802.2299212598425}"/>
</p:tagLst>
</file>

<file path=ppt/tags/tag11.xml><?xml version="1.0" encoding="utf-8"?>
<p:tagLst xmlns:p="http://schemas.openxmlformats.org/presentationml/2006/main">
  <p:tag name="KSO_WM_DIAGRAM_VIRTUALLY_FRAME" val="{&quot;height&quot;:250.09905511811021,&quot;left&quot;:490.8193700787401,&quot;top&quot;:116.90094488188977,&quot;width&quot;:405.1806299212599}"/>
</p:tagLst>
</file>

<file path=ppt/tags/tag12.xml><?xml version="1.0" encoding="utf-8"?>
<p:tagLst xmlns:p="http://schemas.openxmlformats.org/presentationml/2006/main">
  <p:tag name="KSO_WM_DIAGRAM_VIRTUALLY_FRAME" val="{&quot;height&quot;:250.09905511811021,&quot;left&quot;:490.8193700787401,&quot;top&quot;:116.90094488188977,&quot;width&quot;:405.1806299212599}"/>
</p:tagLst>
</file>

<file path=ppt/tags/tag13.xml><?xml version="1.0" encoding="utf-8"?>
<p:tagLst xmlns:p="http://schemas.openxmlformats.org/presentationml/2006/main">
  <p:tag name="KSO_WM_DIAGRAM_VIRTUALLY_FRAME" val="{&quot;height&quot;:278.24222294063304,&quot;left&quot;:38.715729815272496,&quot;top&quot;:145.40218650818585,&quot;width&quot;:880.654348924885}"/>
</p:tagLst>
</file>

<file path=ppt/tags/tag14.xml><?xml version="1.0" encoding="utf-8"?>
<p:tagLst xmlns:p="http://schemas.openxmlformats.org/presentationml/2006/main">
  <p:tag name="KSO_WM_DIAGRAM_VIRTUALLY_FRAME" val="{&quot;height&quot;:278.24222294063304,&quot;left&quot;:38.715729815272496,&quot;top&quot;:145.40218650818585,&quot;width&quot;:880.654348924885}"/>
</p:tagLst>
</file>

<file path=ppt/tags/tag15.xml><?xml version="1.0" encoding="utf-8"?>
<p:tagLst xmlns:p="http://schemas.openxmlformats.org/presentationml/2006/main">
  <p:tag name="KSO_WM_DIAGRAM_VIRTUALLY_FRAME" val="{&quot;height&quot;:278.24222294063304,&quot;left&quot;:38.715729815272496,&quot;top&quot;:145.40218650818585,&quot;width&quot;:880.654348924885}"/>
</p:tagLst>
</file>

<file path=ppt/tags/tag16.xml><?xml version="1.0" encoding="utf-8"?>
<p:tagLst xmlns:p="http://schemas.openxmlformats.org/presentationml/2006/main">
  <p:tag name="KSO_WM_DIAGRAM_VIRTUALLY_FRAME" val="{&quot;height&quot;:278.24222294063304,&quot;left&quot;:38.715729815272496,&quot;top&quot;:145.40218650818585,&quot;width&quot;:880.654348924885}"/>
</p:tagLst>
</file>

<file path=ppt/tags/tag17.xml><?xml version="1.0" encoding="utf-8"?>
<p:tagLst xmlns:p="http://schemas.openxmlformats.org/presentationml/2006/main">
  <p:tag name="KSO_WM_DIAGRAM_VIRTUALLY_FRAME" val="{&quot;height&quot;:278.24222294063304,&quot;left&quot;:38.715729815272496,&quot;top&quot;:145.40218650818585,&quot;width&quot;:880.654348924885}"/>
</p:tagLst>
</file>

<file path=ppt/tags/tag18.xml><?xml version="1.0" encoding="utf-8"?>
<p:tagLst xmlns:p="http://schemas.openxmlformats.org/presentationml/2006/main">
  <p:tag name="KSO_WM_DIAGRAM_VIRTUALLY_FRAME" val="{&quot;height&quot;:278.24222294063304,&quot;left&quot;:38.715729815272496,&quot;top&quot;:145.40218650818585,&quot;width&quot;:880.654348924885}"/>
</p:tagLst>
</file>

<file path=ppt/tags/tag19.xml><?xml version="1.0" encoding="utf-8"?>
<p:tagLst xmlns:p="http://schemas.openxmlformats.org/presentationml/2006/main">
  <p:tag name="KSO_WM_DIAGRAM_VIRTUALLY_FRAME" val="{&quot;height&quot;:278.24222294063304,&quot;left&quot;:38.715729815272496,&quot;top&quot;:145.40218650818585,&quot;width&quot;:880.654348924885}"/>
</p:tagLst>
</file>

<file path=ppt/tags/tag2.xml><?xml version="1.0" encoding="utf-8"?>
<p:tagLst xmlns:p="http://schemas.openxmlformats.org/presentationml/2006/main">
  <p:tag name="KSO_WM_DIAGRAM_VIRTUALLY_FRAME" val="{&quot;height&quot;:35.84362204724412,&quot;left&quot;:53.50732283464566,&quot;top&quot;:322.01598425196846,&quot;width&quot;:459.5551968503937}"/>
</p:tagLst>
</file>

<file path=ppt/tags/tag20.xml><?xml version="1.0" encoding="utf-8"?>
<p:tagLst xmlns:p="http://schemas.openxmlformats.org/presentationml/2006/main">
  <p:tag name="KSO_WM_DIAGRAM_VIRTUALLY_FRAME" val="{&quot;height&quot;:278.24222294063304,&quot;left&quot;:38.715729815272496,&quot;top&quot;:145.40218650818585,&quot;width&quot;:880.654348924885}"/>
</p:tagLst>
</file>

<file path=ppt/tags/tag21.xml><?xml version="1.0" encoding="utf-8"?>
<p:tagLst xmlns:p="http://schemas.openxmlformats.org/presentationml/2006/main">
  <p:tag name="KSO_WM_DIAGRAM_VIRTUALLY_FRAME" val="{&quot;height&quot;:278.24222294063304,&quot;left&quot;:38.715729815272496,&quot;top&quot;:145.40218650818585,&quot;width&quot;:880.654348924885}"/>
</p:tagLst>
</file>

<file path=ppt/tags/tag22.xml><?xml version="1.0" encoding="utf-8"?>
<p:tagLst xmlns:p="http://schemas.openxmlformats.org/presentationml/2006/main">
  <p:tag name="KSO_WM_DIAGRAM_VIRTUALLY_FRAME" val="{&quot;height&quot;:278.24222294063304,&quot;left&quot;:38.715729815272496,&quot;top&quot;:145.40218650818585,&quot;width&quot;:880.654348924885}"/>
</p:tagLst>
</file>

<file path=ppt/tags/tag23.xml><?xml version="1.0" encoding="utf-8"?>
<p:tagLst xmlns:p="http://schemas.openxmlformats.org/presentationml/2006/main">
  <p:tag name="KSO_WM_DIAGRAM_VIRTUALLY_FRAME" val="{&quot;height&quot;:278.24222294063304,&quot;left&quot;:38.715729815272496,&quot;top&quot;:145.40218650818585,&quot;width&quot;:880.654348924885}"/>
</p:tagLst>
</file>

<file path=ppt/tags/tag24.xml><?xml version="1.0" encoding="utf-8"?>
<p:tagLst xmlns:p="http://schemas.openxmlformats.org/presentationml/2006/main">
  <p:tag name="KSO_WM_DIAGRAM_VIRTUALLY_FRAME" val="{&quot;height&quot;:278.24222294063304,&quot;left&quot;:38.715729815272496,&quot;top&quot;:145.40218650818585,&quot;width&quot;:880.654348924885}"/>
</p:tagLst>
</file>

<file path=ppt/tags/tag25.xml><?xml version="1.0" encoding="utf-8"?>
<p:tagLst xmlns:p="http://schemas.openxmlformats.org/presentationml/2006/main">
  <p:tag name="KSO_WM_DIAGRAM_VIRTUALLY_FRAME" val="{&quot;height&quot;:278.24222294063304,&quot;left&quot;:38.715729815272496,&quot;top&quot;:145.40218650818585,&quot;width&quot;:880.654348924885}"/>
</p:tagLst>
</file>

<file path=ppt/tags/tag26.xml><?xml version="1.0" encoding="utf-8"?>
<p:tagLst xmlns:p="http://schemas.openxmlformats.org/presentationml/2006/main">
  <p:tag name="KSO_WM_DIAGRAM_VIRTUALLY_FRAME" val="{&quot;height&quot;:278.24222294063304,&quot;left&quot;:38.715729815272496,&quot;top&quot;:145.40218650818585,&quot;width&quot;:880.654348924885}"/>
</p:tagLst>
</file>

<file path=ppt/tags/tag27.xml><?xml version="1.0" encoding="utf-8"?>
<p:tagLst xmlns:p="http://schemas.openxmlformats.org/presentationml/2006/main">
  <p:tag name="KSO_WM_DIAGRAM_VIRTUALLY_FRAME" val="{&quot;height&quot;:278.24222294063304,&quot;left&quot;:38.715729815272496,&quot;top&quot;:145.40218650818585,&quot;width&quot;:880.654348924885}"/>
</p:tagLst>
</file>

<file path=ppt/tags/tag28.xml><?xml version="1.0" encoding="utf-8"?>
<p:tagLst xmlns:p="http://schemas.openxmlformats.org/presentationml/2006/main">
  <p:tag name="KSO_WM_DIAGRAM_VIRTUALLY_FRAME" val="{&quot;height&quot;:278.24222294063304,&quot;left&quot;:38.715729815272496,&quot;top&quot;:145.40218650818585,&quot;width&quot;:880.654348924885}"/>
</p:tagLst>
</file>

<file path=ppt/tags/tag29.xml><?xml version="1.0" encoding="utf-8"?>
<p:tagLst xmlns:p="http://schemas.openxmlformats.org/presentationml/2006/main">
  <p:tag name="KSO_WM_DIAGRAM_VIRTUALLY_FRAME" val="{&quot;height&quot;:278.24222294063304,&quot;left&quot;:38.715729815272496,&quot;top&quot;:145.40218650818585,&quot;width&quot;:880.654348924885}"/>
</p:tagLst>
</file>

<file path=ppt/tags/tag3.xml><?xml version="1.0" encoding="utf-8"?>
<p:tagLst xmlns:p="http://schemas.openxmlformats.org/presentationml/2006/main">
  <p:tag name="KSO_WM_DIAGRAM_VIRTUALLY_FRAME" val="{&quot;height&quot;:35.84362204724412,&quot;left&quot;:53.50732283464566,&quot;top&quot;:322.01598425196846,&quot;width&quot;:459.5551968503937}"/>
</p:tagLst>
</file>

<file path=ppt/tags/tag30.xml><?xml version="1.0" encoding="utf-8"?>
<p:tagLst xmlns:p="http://schemas.openxmlformats.org/presentationml/2006/main">
  <p:tag name="KSO_WM_DIAGRAM_VIRTUALLY_FRAME" val="{&quot;height&quot;:278.24222294063304,&quot;left&quot;:38.715729815272496,&quot;top&quot;:145.40218650818585,&quot;width&quot;:880.654348924885}"/>
</p:tagLst>
</file>

<file path=ppt/tags/tag31.xml><?xml version="1.0" encoding="utf-8"?>
<p:tagLst xmlns:p="http://schemas.openxmlformats.org/presentationml/2006/main">
  <p:tag name="KSO_WM_DIAGRAM_VIRTUALLY_FRAME" val="{&quot;height&quot;:278.24222294063304,&quot;left&quot;:38.715729815272496,&quot;top&quot;:145.40218650818585,&quot;width&quot;:880.654348924885}"/>
</p:tagLst>
</file>

<file path=ppt/tags/tag32.xml><?xml version="1.0" encoding="utf-8"?>
<p:tagLst xmlns:p="http://schemas.openxmlformats.org/presentationml/2006/main">
  <p:tag name="KSO_WM_DIAGRAM_VIRTUALLY_FRAME" val="{&quot;height&quot;:278.24222294063304,&quot;left&quot;:38.715729815272496,&quot;top&quot;:145.40218650818585,&quot;width&quot;:880.654348924885}"/>
</p:tagLst>
</file>

<file path=ppt/tags/tag33.xml><?xml version="1.0" encoding="utf-8"?>
<p:tagLst xmlns:p="http://schemas.openxmlformats.org/presentationml/2006/main">
  <p:tag name="KSO_WM_DIAGRAM_VIRTUALLY_FRAME" val="{&quot;height&quot;:278.24222294063304,&quot;left&quot;:38.715729815272496,&quot;top&quot;:145.40218650818585,&quot;width&quot;:880.654348924885}"/>
</p:tagLst>
</file>

<file path=ppt/tags/tag34.xml><?xml version="1.0" encoding="utf-8"?>
<p:tagLst xmlns:p="http://schemas.openxmlformats.org/presentationml/2006/main">
  <p:tag name="KSO_WM_DIAGRAM_VIRTUALLY_FRAME" val="{&quot;height&quot;:278.24222294063304,&quot;left&quot;:38.715729815272496,&quot;top&quot;:145.40218650818585,&quot;width&quot;:880.654348924885}"/>
</p:tagLst>
</file>

<file path=ppt/tags/tag35.xml><?xml version="1.0" encoding="utf-8"?>
<p:tagLst xmlns:p="http://schemas.openxmlformats.org/presentationml/2006/main">
  <p:tag name="KSO_WM_DIAGRAM_VIRTUALLY_FRAME" val="{&quot;height&quot;:268.226062992126,&quot;left&quot;:395.0174015748031,&quot;top&quot;:201.57385826771653,&quot;width&quot;:499.38259842519693}"/>
</p:tagLst>
</file>

<file path=ppt/tags/tag36.xml><?xml version="1.0" encoding="utf-8"?>
<p:tagLst xmlns:p="http://schemas.openxmlformats.org/presentationml/2006/main">
  <p:tag name="KSO_WM_DIAGRAM_VIRTUALLY_FRAME" val="{&quot;height&quot;:268.226062992126,&quot;left&quot;:395.0174015748031,&quot;top&quot;:201.57385826771653,&quot;width&quot;:499.38259842519693}"/>
</p:tagLst>
</file>

<file path=ppt/tags/tag37.xml><?xml version="1.0" encoding="utf-8"?>
<p:tagLst xmlns:p="http://schemas.openxmlformats.org/presentationml/2006/main">
  <p:tag name="KSO_WM_DIAGRAM_VIRTUALLY_FRAME" val="{&quot;height&quot;:268.226062992126,&quot;left&quot;:395.0174015748031,&quot;top&quot;:201.57385826771653,&quot;width&quot;:499.38259842519693}"/>
</p:tagLst>
</file>

<file path=ppt/tags/tag38.xml><?xml version="1.0" encoding="utf-8"?>
<p:tagLst xmlns:p="http://schemas.openxmlformats.org/presentationml/2006/main">
  <p:tag name="KSO_WM_DIAGRAM_VIRTUALLY_FRAME" val="{&quot;height&quot;:268.226062992126,&quot;left&quot;:395.0174015748031,&quot;top&quot;:201.57385826771653,&quot;width&quot;:499.38259842519693}"/>
</p:tagLst>
</file>

<file path=ppt/tags/tag39.xml><?xml version="1.0" encoding="utf-8"?>
<p:tagLst xmlns:p="http://schemas.openxmlformats.org/presentationml/2006/main">
  <p:tag name="KSO_WM_DIAGRAM_VIRTUALLY_FRAME" val="{&quot;height&quot;:268.226062992126,&quot;left&quot;:395.0174015748031,&quot;top&quot;:201.57385826771653,&quot;width&quot;:499.38259842519693}"/>
</p:tagLst>
</file>

<file path=ppt/tags/tag4.xml><?xml version="1.0" encoding="utf-8"?>
<p:tagLst xmlns:p="http://schemas.openxmlformats.org/presentationml/2006/main">
  <p:tag name="KSO_WM_DIAGRAM_VIRTUALLY_FRAME" val="{&quot;height&quot;:35.84362204724412,&quot;left&quot;:53.50732283464566,&quot;top&quot;:322.01598425196846,&quot;width&quot;:459.5551968503937}"/>
</p:tagLst>
</file>

<file path=ppt/tags/tag40.xml><?xml version="1.0" encoding="utf-8"?>
<p:tagLst xmlns:p="http://schemas.openxmlformats.org/presentationml/2006/main">
  <p:tag name="KSO_WM_DIAGRAM_VIRTUALLY_FRAME" val="{&quot;height&quot;:268.226062992126,&quot;left&quot;:395.0174015748031,&quot;top&quot;:201.57385826771653,&quot;width&quot;:499.38259842519693}"/>
</p:tagLst>
</file>

<file path=ppt/tags/tag41.xml><?xml version="1.0" encoding="utf-8"?>
<p:tagLst xmlns:p="http://schemas.openxmlformats.org/presentationml/2006/main">
  <p:tag name="KSO_WM_DIAGRAM_VIRTUALLY_FRAME" val="{&quot;height&quot;:268.226062992126,&quot;left&quot;:395.0174015748031,&quot;top&quot;:201.57385826771653,&quot;width&quot;:499.38259842519693}"/>
</p:tagLst>
</file>

<file path=ppt/tags/tag42.xml><?xml version="1.0" encoding="utf-8"?>
<p:tagLst xmlns:p="http://schemas.openxmlformats.org/presentationml/2006/main">
  <p:tag name="KSO_WM_DIAGRAM_VIRTUALLY_FRAME" val="{&quot;height&quot;:268.226062992126,&quot;left&quot;:395.0174015748031,&quot;top&quot;:201.57385826771653,&quot;width&quot;:499.38259842519693}"/>
</p:tagLst>
</file>

<file path=ppt/tags/tag43.xml><?xml version="1.0" encoding="utf-8"?>
<p:tagLst xmlns:p="http://schemas.openxmlformats.org/presentationml/2006/main">
  <p:tag name="KSO_WM_DIAGRAM_VIRTUALLY_FRAME" val="{&quot;height&quot;:393.85385826771653,&quot;left&quot;:57.247874015748025,&quot;top&quot;:95.31220472440944,&quot;width&quot;:481.1303937007874}"/>
</p:tagLst>
</file>

<file path=ppt/tags/tag44.xml><?xml version="1.0" encoding="utf-8"?>
<p:tagLst xmlns:p="http://schemas.openxmlformats.org/presentationml/2006/main">
  <p:tag name="KSO_WM_DIAGRAM_VIRTUALLY_FRAME" val="{&quot;height&quot;:393.85385826771653,&quot;left&quot;:57.247874015748025,&quot;top&quot;:95.31220472440944,&quot;width&quot;:481.1303937007874}"/>
</p:tagLst>
</file>

<file path=ppt/tags/tag45.xml><?xml version="1.0" encoding="utf-8"?>
<p:tagLst xmlns:p="http://schemas.openxmlformats.org/presentationml/2006/main">
  <p:tag name="KSO_WM_DIAGRAM_VIRTUALLY_FRAME" val="{&quot;height&quot;:393.85385826771653,&quot;left&quot;:57.247874015748025,&quot;top&quot;:95.31220472440944,&quot;width&quot;:481.1303937007874}"/>
</p:tagLst>
</file>

<file path=ppt/tags/tag46.xml><?xml version="1.0" encoding="utf-8"?>
<p:tagLst xmlns:p="http://schemas.openxmlformats.org/presentationml/2006/main">
  <p:tag name="KSO_WM_DIAGRAM_VIRTUALLY_FRAME" val="{&quot;height&quot;:393.85385826771653,&quot;left&quot;:57.247874015748025,&quot;top&quot;:95.31220472440944,&quot;width&quot;:481.1303937007874}"/>
</p:tagLst>
</file>

<file path=ppt/tags/tag47.xml><?xml version="1.0" encoding="utf-8"?>
<p:tagLst xmlns:p="http://schemas.openxmlformats.org/presentationml/2006/main">
  <p:tag name="KSO_WM_DIAGRAM_VIRTUALLY_FRAME" val="{&quot;height&quot;:393.85385826771653,&quot;left&quot;:57.247874015748025,&quot;top&quot;:95.31220472440944,&quot;width&quot;:481.1303937007874}"/>
</p:tagLst>
</file>

<file path=ppt/tags/tag48.xml><?xml version="1.0" encoding="utf-8"?>
<p:tagLst xmlns:p="http://schemas.openxmlformats.org/presentationml/2006/main">
  <p:tag name="KSO_WM_DIAGRAM_VIRTUALLY_FRAME" val="{&quot;height&quot;:393.85385826771653,&quot;left&quot;:57.247874015748025,&quot;top&quot;:95.31220472440944,&quot;width&quot;:481.1303937007874}"/>
</p:tagLst>
</file>

<file path=ppt/tags/tag49.xml><?xml version="1.0" encoding="utf-8"?>
<p:tagLst xmlns:p="http://schemas.openxmlformats.org/presentationml/2006/main">
  <p:tag name="KSO_WM_DIAGRAM_VIRTUALLY_FRAME" val="{&quot;height&quot;:393.85385826771653,&quot;left&quot;:57.247874015748025,&quot;top&quot;:95.31220472440944,&quot;width&quot;:481.1303937007874}"/>
</p:tagLst>
</file>

<file path=ppt/tags/tag5.xml><?xml version="1.0" encoding="utf-8"?>
<p:tagLst xmlns:p="http://schemas.openxmlformats.org/presentationml/2006/main">
  <p:tag name="KSO_WM_DIAGRAM_VIRTUALLY_FRAME" val="{&quot;height&quot;:35.84362204724412,&quot;left&quot;:53.50732283464566,&quot;top&quot;:322.01598425196846,&quot;width&quot;:459.5551968503937}"/>
</p:tagLst>
</file>

<file path=ppt/tags/tag50.xml><?xml version="1.0" encoding="utf-8"?>
<p:tagLst xmlns:p="http://schemas.openxmlformats.org/presentationml/2006/main">
  <p:tag name="KSO_WM_DIAGRAM_VIRTUALLY_FRAME" val="{&quot;height&quot;:393.85385826771653,&quot;left&quot;:57.247874015748025,&quot;top&quot;:95.31220472440944,&quot;width&quot;:481.1303937007874}"/>
</p:tagLst>
</file>

<file path=ppt/tags/tag51.xml><?xml version="1.0" encoding="utf-8"?>
<p:tagLst xmlns:p="http://schemas.openxmlformats.org/presentationml/2006/main">
  <p:tag name="KSO_WM_DIAGRAM_VIRTUALLY_FRAME" val="{&quot;height&quot;:393.85385826771653,&quot;left&quot;:57.247874015748025,&quot;top&quot;:95.31220472440944,&quot;width&quot;:481.1303937007874}"/>
</p:tagLst>
</file>

<file path=ppt/tags/tag52.xml><?xml version="1.0" encoding="utf-8"?>
<p:tagLst xmlns:p="http://schemas.openxmlformats.org/presentationml/2006/main">
  <p:tag name="KSO_WM_DIAGRAM_VIRTUALLY_FRAME" val="{&quot;height&quot;:393.85385826771653,&quot;left&quot;:57.247874015748025,&quot;top&quot;:95.31220472440944,&quot;width&quot;:481.1303937007874}"/>
</p:tagLst>
</file>

<file path=ppt/tags/tag53.xml><?xml version="1.0" encoding="utf-8"?>
<p:tagLst xmlns:p="http://schemas.openxmlformats.org/presentationml/2006/main">
  <p:tag name="KSO_WM_DIAGRAM_VIRTUALLY_FRAME" val="{&quot;height&quot;:393.85385826771653,&quot;left&quot;:57.247874015748025,&quot;top&quot;:95.31220472440944,&quot;width&quot;:481.1303937007874}"/>
</p:tagLst>
</file>

<file path=ppt/tags/tag54.xml><?xml version="1.0" encoding="utf-8"?>
<p:tagLst xmlns:p="http://schemas.openxmlformats.org/presentationml/2006/main">
  <p:tag name="KSO_WM_DIAGRAM_VIRTUALLY_FRAME" val="{&quot;height&quot;:393.85385826771653,&quot;left&quot;:57.247874015748025,&quot;top&quot;:95.31220472440944,&quot;width&quot;:481.1303937007874}"/>
</p:tagLst>
</file>

<file path=ppt/tags/tag55.xml><?xml version="1.0" encoding="utf-8"?>
<p:tagLst xmlns:p="http://schemas.openxmlformats.org/presentationml/2006/main">
  <p:tag name="KSO_WM_DIAGRAM_VIRTUALLY_FRAME" val="{&quot;height&quot;:393.85385826771653,&quot;left&quot;:57.247874015748025,&quot;top&quot;:95.31220472440944,&quot;width&quot;:481.1303937007874}"/>
</p:tagLst>
</file>

<file path=ppt/tags/tag56.xml><?xml version="1.0" encoding="utf-8"?>
<p:tagLst xmlns:p="http://schemas.openxmlformats.org/presentationml/2006/main">
  <p:tag name="KSO_WM_DIAGRAM_VIRTUALLY_FRAME" val="{&quot;height&quot;:393.85385826771653,&quot;left&quot;:57.247874015748025,&quot;top&quot;:95.31220472440944,&quot;width&quot;:481.1303937007874}"/>
</p:tagLst>
</file>

<file path=ppt/tags/tag57.xml><?xml version="1.0" encoding="utf-8"?>
<p:tagLst xmlns:p="http://schemas.openxmlformats.org/presentationml/2006/main">
  <p:tag name="KSO_WM_DIAGRAM_VIRTUALLY_FRAME" val="{&quot;height&quot;:393.85385826771653,&quot;left&quot;:57.247874015748025,&quot;top&quot;:95.31220472440944,&quot;width&quot;:481.1303937007874}"/>
</p:tagLst>
</file>

<file path=ppt/tags/tag58.xml><?xml version="1.0" encoding="utf-8"?>
<p:tagLst xmlns:p="http://schemas.openxmlformats.org/presentationml/2006/main">
  <p:tag name="KSO_WM_DIAGRAM_VIRTUALLY_FRAME" val="{&quot;height&quot;:393.85385826771653,&quot;left&quot;:57.247874015748025,&quot;top&quot;:95.31220472440944,&quot;width&quot;:481.1303937007874}"/>
</p:tagLst>
</file>

<file path=ppt/tags/tag59.xml><?xml version="1.0" encoding="utf-8"?>
<p:tagLst xmlns:p="http://schemas.openxmlformats.org/presentationml/2006/main">
  <p:tag name="KSO_WM_DIAGRAM_VIRTUALLY_FRAME" val="{&quot;height&quot;:393.85385826771653,&quot;left&quot;:57.247874015748025,&quot;top&quot;:95.31220472440944,&quot;width&quot;:481.1303937007874}"/>
</p:tagLst>
</file>

<file path=ppt/tags/tag6.xml><?xml version="1.0" encoding="utf-8"?>
<p:tagLst xmlns:p="http://schemas.openxmlformats.org/presentationml/2006/main">
  <p:tag name="KSO_WM_DIAGRAM_VIRTUALLY_FRAME" val="{&quot;height&quot;:35.84362204724412,&quot;left&quot;:53.50732283464566,&quot;top&quot;:322.01598425196846,&quot;width&quot;:459.5551968503937}"/>
</p:tagLst>
</file>

<file path=ppt/tags/tag60.xml><?xml version="1.0" encoding="utf-8"?>
<p:tagLst xmlns:p="http://schemas.openxmlformats.org/presentationml/2006/main">
  <p:tag name="KSO_WM_DIAGRAM_VIRTUALLY_FRAME" val="{&quot;height&quot;:393.85385826771653,&quot;left&quot;:57.247874015748025,&quot;top&quot;:95.31220472440944,&quot;width&quot;:481.1303937007874}"/>
</p:tagLst>
</file>

<file path=ppt/tags/tag61.xml><?xml version="1.0" encoding="utf-8"?>
<p:tagLst xmlns:p="http://schemas.openxmlformats.org/presentationml/2006/main">
  <p:tag name="KSO_WM_DIAGRAM_VIRTUALLY_FRAME" val="{&quot;height&quot;:347.99992125984255,&quot;left&quot;:308.25,&quot;top&quot;:111,&quot;width&quot;:599.5000787401575}"/>
</p:tagLst>
</file>

<file path=ppt/tags/tag62.xml><?xml version="1.0" encoding="utf-8"?>
<p:tagLst xmlns:p="http://schemas.openxmlformats.org/presentationml/2006/main">
  <p:tag name="KSO_WM_DIAGRAM_VIRTUALLY_FRAME" val="{&quot;height&quot;:347.99992125984255,&quot;left&quot;:308.25,&quot;top&quot;:111,&quot;width&quot;:599.5000787401575}"/>
</p:tagLst>
</file>

<file path=ppt/tags/tag63.xml><?xml version="1.0" encoding="utf-8"?>
<p:tagLst xmlns:p="http://schemas.openxmlformats.org/presentationml/2006/main">
  <p:tag name="KSO_WM_DIAGRAM_VIRTUALLY_FRAME" val="{&quot;height&quot;:347.99992125984255,&quot;left&quot;:308.25,&quot;top&quot;:111,&quot;width&quot;:599.5000787401575}"/>
</p:tagLst>
</file>

<file path=ppt/tags/tag64.xml><?xml version="1.0" encoding="utf-8"?>
<p:tagLst xmlns:p="http://schemas.openxmlformats.org/presentationml/2006/main">
  <p:tag name="KSO_WM_DIAGRAM_VIRTUALLY_FRAME" val="{&quot;height&quot;:347.99992125984255,&quot;left&quot;:308.25,&quot;top&quot;:111,&quot;width&quot;:599.5000787401575}"/>
</p:tagLst>
</file>

<file path=ppt/tags/tag65.xml><?xml version="1.0" encoding="utf-8"?>
<p:tagLst xmlns:p="http://schemas.openxmlformats.org/presentationml/2006/main">
  <p:tag name="KSO_WM_DIAGRAM_VIRTUALLY_FRAME" val="{&quot;height&quot;:347.99992125984255,&quot;left&quot;:308.25,&quot;top&quot;:111,&quot;width&quot;:599.5000787401575}"/>
</p:tagLst>
</file>

<file path=ppt/tags/tag66.xml><?xml version="1.0" encoding="utf-8"?>
<p:tagLst xmlns:p="http://schemas.openxmlformats.org/presentationml/2006/main">
  <p:tag name="KSO_WM_DIAGRAM_VIRTUALLY_FRAME" val="{&quot;height&quot;:347.99992125984255,&quot;left&quot;:308.25,&quot;top&quot;:111,&quot;width&quot;:599.5000787401575}"/>
</p:tagLst>
</file>

<file path=ppt/tags/tag67.xml><?xml version="1.0" encoding="utf-8"?>
<p:tagLst xmlns:p="http://schemas.openxmlformats.org/presentationml/2006/main">
  <p:tag name="KSO_WM_DIAGRAM_VIRTUALLY_FRAME" val="{&quot;height&quot;:347.99992125984255,&quot;left&quot;:308.25,&quot;top&quot;:111,&quot;width&quot;:599.5000787401575}"/>
</p:tagLst>
</file>

<file path=ppt/tags/tag68.xml><?xml version="1.0" encoding="utf-8"?>
<p:tagLst xmlns:p="http://schemas.openxmlformats.org/presentationml/2006/main">
  <p:tag name="KSO_WM_DIAGRAM_VIRTUALLY_FRAME" val="{&quot;height&quot;:347.99992125984255,&quot;left&quot;:308.25,&quot;top&quot;:111,&quot;width&quot;:599.5000787401575}"/>
</p:tagLst>
</file>

<file path=ppt/tags/tag69.xml><?xml version="1.0" encoding="utf-8"?>
<p:tagLst xmlns:p="http://schemas.openxmlformats.org/presentationml/2006/main">
  <p:tag name="KSO_WM_DIAGRAM_VIRTUALLY_FRAME" val="{&quot;height&quot;:347.99992125984255,&quot;left&quot;:308.25,&quot;top&quot;:111,&quot;width&quot;:599.5000787401575}"/>
</p:tagLst>
</file>

<file path=ppt/tags/tag7.xml><?xml version="1.0" encoding="utf-8"?>
<p:tagLst xmlns:p="http://schemas.openxmlformats.org/presentationml/2006/main">
  <p:tag name="KSO_WM_DIAGRAM_VIRTUALLY_FRAME" val="{&quot;height&quot;:250.09905511811021,&quot;left&quot;:490.8193700787401,&quot;top&quot;:116.90094488188977,&quot;width&quot;:405.1806299212599}"/>
</p:tagLst>
</file>

<file path=ppt/tags/tag70.xml><?xml version="1.0" encoding="utf-8"?>
<p:tagLst xmlns:p="http://schemas.openxmlformats.org/presentationml/2006/main">
  <p:tag name="KSO_WM_DIAGRAM_VIRTUALLY_FRAME" val="{&quot;height&quot;:347.99992125984255,&quot;left&quot;:308.25,&quot;top&quot;:111,&quot;width&quot;:599.5000787401575}"/>
</p:tagLst>
</file>

<file path=ppt/tags/tag71.xml><?xml version="1.0" encoding="utf-8"?>
<p:tagLst xmlns:p="http://schemas.openxmlformats.org/presentationml/2006/main">
  <p:tag name="KSO_WM_DIAGRAM_VIRTUALLY_FRAME" val="{&quot;height&quot;:347.99992125984255,&quot;left&quot;:308.25,&quot;top&quot;:111,&quot;width&quot;:599.5000787401575}"/>
</p:tagLst>
</file>

<file path=ppt/tags/tag72.xml><?xml version="1.0" encoding="utf-8"?>
<p:tagLst xmlns:p="http://schemas.openxmlformats.org/presentationml/2006/main">
  <p:tag name="KSO_WM_DIAGRAM_VIRTUALLY_FRAME" val="{&quot;height&quot;:347.99992125984255,&quot;left&quot;:308.25,&quot;top&quot;:111,&quot;width&quot;:599.5000787401575}"/>
</p:tagLst>
</file>

<file path=ppt/tags/tag73.xml><?xml version="1.0" encoding="utf-8"?>
<p:tagLst xmlns:p="http://schemas.openxmlformats.org/presentationml/2006/main">
  <p:tag name="KSO_WM_DIAGRAM_VIRTUALLY_FRAME" val="{&quot;height&quot;:347.99992125984255,&quot;left&quot;:308.25,&quot;top&quot;:111,&quot;width&quot;:599.5000787401575}"/>
</p:tagLst>
</file>

<file path=ppt/tags/tag74.xml><?xml version="1.0" encoding="utf-8"?>
<p:tagLst xmlns:p="http://schemas.openxmlformats.org/presentationml/2006/main">
  <p:tag name="KSO_WM_DIAGRAM_VIRTUALLY_FRAME" val="{&quot;height&quot;:363.0855905511811,&quot;left&quot;:284.90125984251966,&quot;top&quot;:113.02858267716536,&quot;width&quot;:594.870157480315}"/>
</p:tagLst>
</file>

<file path=ppt/tags/tag75.xml><?xml version="1.0" encoding="utf-8"?>
<p:tagLst xmlns:p="http://schemas.openxmlformats.org/presentationml/2006/main">
  <p:tag name="KSO_WM_DIAGRAM_VIRTUALLY_FRAME" val="{&quot;height&quot;:363.0855905511811,&quot;left&quot;:284.90125984251966,&quot;top&quot;:113.02858267716536,&quot;width&quot;:594.870157480315}"/>
</p:tagLst>
</file>

<file path=ppt/tags/tag76.xml><?xml version="1.0" encoding="utf-8"?>
<p:tagLst xmlns:p="http://schemas.openxmlformats.org/presentationml/2006/main">
  <p:tag name="KSO_WM_DIAGRAM_VIRTUALLY_FRAME" val="{&quot;height&quot;:363.0855905511811,&quot;left&quot;:284.90125984251966,&quot;top&quot;:113.02858267716536,&quot;width&quot;:594.870157480315}"/>
</p:tagLst>
</file>

<file path=ppt/tags/tag77.xml><?xml version="1.0" encoding="utf-8"?>
<p:tagLst xmlns:p="http://schemas.openxmlformats.org/presentationml/2006/main">
  <p:tag name="KSO_WM_DIAGRAM_VIRTUALLY_FRAME" val="{&quot;height&quot;:363.0855905511811,&quot;left&quot;:284.90125984251966,&quot;top&quot;:113.02858267716536,&quot;width&quot;:594.870157480315}"/>
</p:tagLst>
</file>

<file path=ppt/tags/tag78.xml><?xml version="1.0" encoding="utf-8"?>
<p:tagLst xmlns:p="http://schemas.openxmlformats.org/presentationml/2006/main">
  <p:tag name="KSO_WM_DIAGRAM_VIRTUALLY_FRAME" val="{&quot;height&quot;:363.0855905511811,&quot;left&quot;:284.90125984251966,&quot;top&quot;:113.02858267716536,&quot;width&quot;:594.870157480315}"/>
</p:tagLst>
</file>

<file path=ppt/tags/tag79.xml><?xml version="1.0" encoding="utf-8"?>
<p:tagLst xmlns:p="http://schemas.openxmlformats.org/presentationml/2006/main">
  <p:tag name="KSO_WM_DIAGRAM_VIRTUALLY_FRAME" val="{&quot;height&quot;:363.0855905511811,&quot;left&quot;:284.90125984251966,&quot;top&quot;:113.02858267716536,&quot;width&quot;:594.870157480315}"/>
</p:tagLst>
</file>

<file path=ppt/tags/tag8.xml><?xml version="1.0" encoding="utf-8"?>
<p:tagLst xmlns:p="http://schemas.openxmlformats.org/presentationml/2006/main">
  <p:tag name="KSO_WM_DIAGRAM_VIRTUALLY_FRAME" val="{&quot;height&quot;:250.09905511811021,&quot;left&quot;:490.8193700787401,&quot;top&quot;:116.90094488188977,&quot;width&quot;:405.1806299212599}"/>
</p:tagLst>
</file>

<file path=ppt/tags/tag80.xml><?xml version="1.0" encoding="utf-8"?>
<p:tagLst xmlns:p="http://schemas.openxmlformats.org/presentationml/2006/main">
  <p:tag name="KSO_WM_DIAGRAM_VIRTUALLY_FRAME" val="{&quot;height&quot;:363.0855905511811,&quot;left&quot;:284.90125984251966,&quot;top&quot;:113.02858267716536,&quot;width&quot;:594.870157480315}"/>
</p:tagLst>
</file>

<file path=ppt/tags/tag81.xml><?xml version="1.0" encoding="utf-8"?>
<p:tagLst xmlns:p="http://schemas.openxmlformats.org/presentationml/2006/main">
  <p:tag name="KSO_WM_DIAGRAM_VIRTUALLY_FRAME" val="{&quot;height&quot;:363.0855905511811,&quot;left&quot;:284.90125984251966,&quot;top&quot;:113.02858267716536,&quot;width&quot;:594.870157480315}"/>
</p:tagLst>
</file>

<file path=ppt/tags/tag82.xml><?xml version="1.0" encoding="utf-8"?>
<p:tagLst xmlns:p="http://schemas.openxmlformats.org/presentationml/2006/main">
  <p:tag name="KSO_WM_DIAGRAM_VIRTUALLY_FRAME" val="{&quot;height&quot;:363.0855905511811,&quot;left&quot;:284.90125984251966,&quot;top&quot;:113.02858267716536,&quot;width&quot;:594.870157480315}"/>
</p:tagLst>
</file>

<file path=ppt/tags/tag83.xml><?xml version="1.0" encoding="utf-8"?>
<p:tagLst xmlns:p="http://schemas.openxmlformats.org/presentationml/2006/main">
  <p:tag name="KSO_WM_DIAGRAM_VIRTUALLY_FRAME" val="{&quot;height&quot;:363.0855905511811,&quot;left&quot;:284.90125984251966,&quot;top&quot;:113.02858267716536,&quot;width&quot;:594.870157480315}"/>
</p:tagLst>
</file>

<file path=ppt/tags/tag84.xml><?xml version="1.0" encoding="utf-8"?>
<p:tagLst xmlns:p="http://schemas.openxmlformats.org/presentationml/2006/main">
  <p:tag name="KSO_WM_DIAGRAM_VIRTUALLY_FRAME" val="{&quot;height&quot;:363.0855905511811,&quot;left&quot;:284.90125984251966,&quot;top&quot;:113.02858267716536,&quot;width&quot;:594.870157480315}"/>
</p:tagLst>
</file>

<file path=ppt/tags/tag85.xml><?xml version="1.0" encoding="utf-8"?>
<p:tagLst xmlns:p="http://schemas.openxmlformats.org/presentationml/2006/main">
  <p:tag name="KSO_WM_DIAGRAM_VIRTUALLY_FRAME" val="{&quot;height&quot;:363.0855905511811,&quot;left&quot;:284.90125984251966,&quot;top&quot;:113.02858267716536,&quot;width&quot;:594.870157480315}"/>
</p:tagLst>
</file>

<file path=ppt/tags/tag86.xml><?xml version="1.0" encoding="utf-8"?>
<p:tagLst xmlns:p="http://schemas.openxmlformats.org/presentationml/2006/main">
  <p:tag name="KSO_WM_DIAGRAM_VIRTUALLY_FRAME" val="{&quot;height&quot;:363.0855905511811,&quot;left&quot;:284.90125984251966,&quot;top&quot;:113.02858267716536,&quot;width&quot;:594.870157480315}"/>
</p:tagLst>
</file>

<file path=ppt/tags/tag87.xml><?xml version="1.0" encoding="utf-8"?>
<p:tagLst xmlns:p="http://schemas.openxmlformats.org/presentationml/2006/main">
  <p:tag name="KSO_WM_DIAGRAM_VIRTUALLY_FRAME" val="{&quot;height&quot;:363.0855905511811,&quot;left&quot;:284.90125984251966,&quot;top&quot;:113.02858267716536,&quot;width&quot;:594.870157480315}"/>
</p:tagLst>
</file>

<file path=ppt/tags/tag88.xml><?xml version="1.0" encoding="utf-8"?>
<p:tagLst xmlns:p="http://schemas.openxmlformats.org/presentationml/2006/main">
  <p:tag name="KSO_WM_DIAGRAM_VIRTUALLY_FRAME" val="{&quot;height&quot;:189.8692125984252,&quot;left&quot;:349.12511811023626,&quot;top&quot;:199.1776377952756,&quot;width&quot;:539.6248818897637}"/>
</p:tagLst>
</file>

<file path=ppt/tags/tag89.xml><?xml version="1.0" encoding="utf-8"?>
<p:tagLst xmlns:p="http://schemas.openxmlformats.org/presentationml/2006/main">
  <p:tag name="KSO_WM_DIAGRAM_VIRTUALLY_FRAME" val="{&quot;height&quot;:189.8692125984252,&quot;left&quot;:349.12511811023626,&quot;top&quot;:199.1776377952756,&quot;width&quot;:539.6248818897637}"/>
</p:tagLst>
</file>

<file path=ppt/tags/tag9.xml><?xml version="1.0" encoding="utf-8"?>
<p:tagLst xmlns:p="http://schemas.openxmlformats.org/presentationml/2006/main">
  <p:tag name="KSO_WM_DIAGRAM_VIRTUALLY_FRAME" val="{&quot;height&quot;:250.09905511811021,&quot;left&quot;:490.8193700787401,&quot;top&quot;:116.90094488188977,&quot;width&quot;:405.1806299212599}"/>
</p:tagLst>
</file>

<file path=ppt/tags/tag90.xml><?xml version="1.0" encoding="utf-8"?>
<p:tagLst xmlns:p="http://schemas.openxmlformats.org/presentationml/2006/main">
  <p:tag name="KSO_WM_DIAGRAM_VIRTUALLY_FRAME" val="{&quot;height&quot;:189.8692125984252,&quot;left&quot;:349.12511811023626,&quot;top&quot;:199.1776377952756,&quot;width&quot;:539.6248818897637}"/>
</p:tagLst>
</file>

<file path=ppt/tags/tag91.xml><?xml version="1.0" encoding="utf-8"?>
<p:tagLst xmlns:p="http://schemas.openxmlformats.org/presentationml/2006/main">
  <p:tag name="KSO_WM_DIAGRAM_VIRTUALLY_FRAME" val="{&quot;height&quot;:189.8692125984252,&quot;left&quot;:349.12511811023626,&quot;top&quot;:199.1776377952756,&quot;width&quot;:539.6248818897637}"/>
</p:tagLst>
</file>

<file path=ppt/tags/tag92.xml><?xml version="1.0" encoding="utf-8"?>
<p:tagLst xmlns:p="http://schemas.openxmlformats.org/presentationml/2006/main">
  <p:tag name="KSO_WM_DIAGRAM_VIRTUALLY_FRAME" val="{&quot;height&quot;:189.8692125984252,&quot;left&quot;:349.12511811023626,&quot;top&quot;:199.1776377952756,&quot;width&quot;:539.6248818897637}"/>
</p:tagLst>
</file>

<file path=ppt/tags/tag93.xml><?xml version="1.0" encoding="utf-8"?>
<p:tagLst xmlns:p="http://schemas.openxmlformats.org/presentationml/2006/main">
  <p:tag name="KSO_WM_DIAGRAM_VIRTUALLY_FRAME" val="{&quot;height&quot;:189.8692125984252,&quot;left&quot;:349.12511811023626,&quot;top&quot;:199.1776377952756,&quot;width&quot;:539.6248818897637}"/>
</p:tagLst>
</file>

<file path=ppt/tags/tag94.xml><?xml version="1.0" encoding="utf-8"?>
<p:tagLst xmlns:p="http://schemas.openxmlformats.org/presentationml/2006/main">
  <p:tag name="KSO_WM_DIAGRAM_VIRTUALLY_FRAME" val="{&quot;height&quot;:189.8692125984252,&quot;left&quot;:349.12511811023626,&quot;top&quot;:199.1776377952756,&quot;width&quot;:539.6248818897637}"/>
</p:tagLst>
</file>

<file path=ppt/tags/tag95.xml><?xml version="1.0" encoding="utf-8"?>
<p:tagLst xmlns:p="http://schemas.openxmlformats.org/presentationml/2006/main">
  <p:tag name="KSO_WM_DIAGRAM_VIRTUALLY_FRAME" val="{&quot;height&quot;:189.8692125984252,&quot;left&quot;:349.12511811023626,&quot;top&quot;:199.1776377952756,&quot;width&quot;:539.6248818897637}"/>
</p:tagLst>
</file>

<file path=ppt/tags/tag96.xml><?xml version="1.0" encoding="utf-8"?>
<p:tagLst xmlns:p="http://schemas.openxmlformats.org/presentationml/2006/main">
  <p:tag name="KSO_WM_DIAGRAM_VIRTUALLY_FRAME" val="{&quot;height&quot;:189.8692125984252,&quot;left&quot;:349.12511811023626,&quot;top&quot;:199.1776377952756,&quot;width&quot;:539.6248818897637}"/>
</p:tagLst>
</file>

<file path=ppt/tags/tag97.xml><?xml version="1.0" encoding="utf-8"?>
<p:tagLst xmlns:p="http://schemas.openxmlformats.org/presentationml/2006/main">
  <p:tag name="KSO_WM_DIAGRAM_VIRTUALLY_FRAME" val="{&quot;height&quot;:189.8692125984252,&quot;left&quot;:349.12511811023626,&quot;top&quot;:199.1776377952756,&quot;width&quot;:539.6248818897637}"/>
</p:tagLst>
</file>

<file path=ppt/tags/tag98.xml><?xml version="1.0" encoding="utf-8"?>
<p:tagLst xmlns:p="http://schemas.openxmlformats.org/presentationml/2006/main">
  <p:tag name="KSO_WM_DIAGRAM_VIRTUALLY_FRAME" val="{&quot;height&quot;:139.479878728055,&quot;left&quot;:66.39543307086613,&quot;top&quot;:315.9362118199231,&quot;width&quot;:802.2299212598425}"/>
</p:tagLst>
</file>

<file path=ppt/tags/tag99.xml><?xml version="1.0" encoding="utf-8"?>
<p:tagLst xmlns:p="http://schemas.openxmlformats.org/presentationml/2006/main">
  <p:tag name="KSO_WM_DIAGRAM_VIRTUALLY_FRAME" val="{&quot;height&quot;:139.479878728055,&quot;left&quot;:66.39543307086613,&quot;top&quot;:315.9362118199231,&quot;width&quot;:802.2299212598425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130A0"/>
      </a:accent1>
      <a:accent2>
        <a:srgbClr val="2F6CFE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7726</Words>
  <Application>WPS 演示</Application>
  <PresentationFormat/>
  <Paragraphs>252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3" baseType="lpstr">
      <vt:lpstr>Arial</vt:lpstr>
      <vt:lpstr>宋体</vt:lpstr>
      <vt:lpstr>Wingdings</vt:lpstr>
      <vt:lpstr>Source Han Sans</vt:lpstr>
      <vt:lpstr>Source Han Sans CN Bold</vt:lpstr>
      <vt:lpstr>OPPOSans L</vt:lpstr>
      <vt:lpstr>OPPOSans H</vt:lpstr>
      <vt:lpstr>等线</vt:lpstr>
      <vt:lpstr>微软雅黑</vt:lpstr>
      <vt:lpstr>Arial Unicode MS</vt:lpstr>
      <vt:lpstr>Calibri</vt:lpstr>
      <vt:lpstr>OPPOSans B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Albert黄泓球</cp:lastModifiedBy>
  <cp:revision>5</cp:revision>
  <dcterms:created xsi:type="dcterms:W3CDTF">2025-03-25T02:13:00Z</dcterms:created>
  <dcterms:modified xsi:type="dcterms:W3CDTF">2025-03-28T01:35:15Z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5D092D01E02A46998B46C0CC6F68A08B_13</vt:lpwstr>
  </property>
  <property fmtid="{D5CDD505-2E9C-101B-9397-08002B2CF9AE}" pid="3" name="KSOProductBuildVer">
    <vt:lpwstr>2052-12.1.0.20305</vt:lpwstr>
  </property>
</Properties>
</file>